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Palatino Linotype" pitchFamily="18" charset="0"/>
        <a:ea typeface="+mn-ea"/>
        <a:cs typeface="+mn-cs"/>
      </a:defRPr>
    </a:lvl1pPr>
    <a:lvl2pPr marL="457200" algn="l" rtl="0" fontAlgn="base">
      <a:spcBef>
        <a:spcPct val="0"/>
      </a:spcBef>
      <a:spcAft>
        <a:spcPct val="0"/>
      </a:spcAft>
      <a:defRPr kern="1200">
        <a:solidFill>
          <a:schemeClr val="tx1"/>
        </a:solidFill>
        <a:latin typeface="Palatino Linotype" pitchFamily="18" charset="0"/>
        <a:ea typeface="+mn-ea"/>
        <a:cs typeface="+mn-cs"/>
      </a:defRPr>
    </a:lvl2pPr>
    <a:lvl3pPr marL="914400" algn="l" rtl="0" fontAlgn="base">
      <a:spcBef>
        <a:spcPct val="0"/>
      </a:spcBef>
      <a:spcAft>
        <a:spcPct val="0"/>
      </a:spcAft>
      <a:defRPr kern="1200">
        <a:solidFill>
          <a:schemeClr val="tx1"/>
        </a:solidFill>
        <a:latin typeface="Palatino Linotype" pitchFamily="18" charset="0"/>
        <a:ea typeface="+mn-ea"/>
        <a:cs typeface="+mn-cs"/>
      </a:defRPr>
    </a:lvl3pPr>
    <a:lvl4pPr marL="1371600" algn="l" rtl="0" fontAlgn="base">
      <a:spcBef>
        <a:spcPct val="0"/>
      </a:spcBef>
      <a:spcAft>
        <a:spcPct val="0"/>
      </a:spcAft>
      <a:defRPr kern="1200">
        <a:solidFill>
          <a:schemeClr val="tx1"/>
        </a:solidFill>
        <a:latin typeface="Palatino Linotype" pitchFamily="18" charset="0"/>
        <a:ea typeface="+mn-ea"/>
        <a:cs typeface="+mn-cs"/>
      </a:defRPr>
    </a:lvl4pPr>
    <a:lvl5pPr marL="1828800" algn="l" rtl="0" fontAlgn="base">
      <a:spcBef>
        <a:spcPct val="0"/>
      </a:spcBef>
      <a:spcAft>
        <a:spcPct val="0"/>
      </a:spcAft>
      <a:defRPr kern="1200">
        <a:solidFill>
          <a:schemeClr val="tx1"/>
        </a:solidFill>
        <a:latin typeface="Palatino Linotype" pitchFamily="18" charset="0"/>
        <a:ea typeface="+mn-ea"/>
        <a:cs typeface="+mn-cs"/>
      </a:defRPr>
    </a:lvl5pPr>
    <a:lvl6pPr marL="2286000" algn="l" defTabSz="914400" rtl="0" eaLnBrk="1" latinLnBrk="0" hangingPunct="1">
      <a:defRPr kern="1200">
        <a:solidFill>
          <a:schemeClr val="tx1"/>
        </a:solidFill>
        <a:latin typeface="Palatino Linotype" pitchFamily="18" charset="0"/>
        <a:ea typeface="+mn-ea"/>
        <a:cs typeface="+mn-cs"/>
      </a:defRPr>
    </a:lvl6pPr>
    <a:lvl7pPr marL="2743200" algn="l" defTabSz="914400" rtl="0" eaLnBrk="1" latinLnBrk="0" hangingPunct="1">
      <a:defRPr kern="1200">
        <a:solidFill>
          <a:schemeClr val="tx1"/>
        </a:solidFill>
        <a:latin typeface="Palatino Linotype" pitchFamily="18" charset="0"/>
        <a:ea typeface="+mn-ea"/>
        <a:cs typeface="+mn-cs"/>
      </a:defRPr>
    </a:lvl7pPr>
    <a:lvl8pPr marL="3200400" algn="l" defTabSz="914400" rtl="0" eaLnBrk="1" latinLnBrk="0" hangingPunct="1">
      <a:defRPr kern="1200">
        <a:solidFill>
          <a:schemeClr val="tx1"/>
        </a:solidFill>
        <a:latin typeface="Palatino Linotype" pitchFamily="18" charset="0"/>
        <a:ea typeface="+mn-ea"/>
        <a:cs typeface="+mn-cs"/>
      </a:defRPr>
    </a:lvl8pPr>
    <a:lvl9pPr marL="3657600" algn="l" defTabSz="914400" rtl="0" eaLnBrk="1" latinLnBrk="0" hangingPunct="1">
      <a:defRPr kern="1200">
        <a:solidFill>
          <a:schemeClr val="tx1"/>
        </a:solidFill>
        <a:latin typeface="Palatino Linotype"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100" d="100"/>
          <a:sy n="100" d="100"/>
        </p:scale>
        <p:origin x="-294" y="5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3169" name="Group 97"/>
          <p:cNvGrpSpPr>
            <a:grpSpLocks/>
          </p:cNvGrpSpPr>
          <p:nvPr/>
        </p:nvGrpSpPr>
        <p:grpSpPr bwMode="auto">
          <a:xfrm>
            <a:off x="-25400" y="0"/>
            <a:ext cx="9163050" cy="7027863"/>
            <a:chOff x="-16" y="0"/>
            <a:chExt cx="5772" cy="4427"/>
          </a:xfrm>
        </p:grpSpPr>
        <p:grpSp>
          <p:nvGrpSpPr>
            <p:cNvPr id="3170" name="Group 98"/>
            <p:cNvGrpSpPr>
              <a:grpSpLocks/>
            </p:cNvGrpSpPr>
            <p:nvPr userDrawn="1"/>
          </p:nvGrpSpPr>
          <p:grpSpPr bwMode="auto">
            <a:xfrm>
              <a:off x="-16" y="0"/>
              <a:ext cx="5771" cy="4427"/>
              <a:chOff x="-14" y="-3"/>
              <a:chExt cx="5771" cy="4427"/>
            </a:xfrm>
          </p:grpSpPr>
          <p:grpSp>
            <p:nvGrpSpPr>
              <p:cNvPr id="3171" name="Group 99"/>
              <p:cNvGrpSpPr>
                <a:grpSpLocks/>
              </p:cNvGrpSpPr>
              <p:nvPr/>
            </p:nvGrpSpPr>
            <p:grpSpPr bwMode="auto">
              <a:xfrm>
                <a:off x="1834" y="-2"/>
                <a:ext cx="209" cy="4316"/>
                <a:chOff x="1834" y="-2"/>
                <a:chExt cx="209" cy="4316"/>
              </a:xfrm>
            </p:grpSpPr>
            <p:sp>
              <p:nvSpPr>
                <p:cNvPr id="3172" name="Freeform 100"/>
                <p:cNvSpPr>
                  <a:spLocks/>
                </p:cNvSpPr>
                <p:nvPr/>
              </p:nvSpPr>
              <p:spPr bwMode="hidden">
                <a:xfrm>
                  <a:off x="1834" y="0"/>
                  <a:ext cx="209" cy="4314"/>
                </a:xfrm>
                <a:custGeom>
                  <a:avLst/>
                  <a:gdLst/>
                  <a:ahLst/>
                  <a:cxnLst>
                    <a:cxn ang="0">
                      <a:pos x="14" y="4314"/>
                    </a:cxn>
                    <a:cxn ang="0">
                      <a:pos x="19" y="3207"/>
                    </a:cxn>
                    <a:cxn ang="0">
                      <a:pos x="3" y="2467"/>
                    </a:cxn>
                    <a:cxn ang="0">
                      <a:pos x="3" y="2330"/>
                    </a:cxn>
                    <a:cxn ang="0">
                      <a:pos x="8" y="2288"/>
                    </a:cxn>
                    <a:cxn ang="0">
                      <a:pos x="10" y="2244"/>
                    </a:cxn>
                    <a:cxn ang="0">
                      <a:pos x="3" y="2193"/>
                    </a:cxn>
                    <a:cxn ang="0">
                      <a:pos x="3" y="2103"/>
                    </a:cxn>
                    <a:cxn ang="0">
                      <a:pos x="12" y="1849"/>
                    </a:cxn>
                    <a:cxn ang="0">
                      <a:pos x="10" y="1270"/>
                    </a:cxn>
                    <a:cxn ang="0">
                      <a:pos x="12" y="0"/>
                    </a:cxn>
                    <a:cxn ang="0">
                      <a:pos x="34" y="4"/>
                    </a:cxn>
                    <a:cxn ang="0">
                      <a:pos x="37" y="1026"/>
                    </a:cxn>
                    <a:cxn ang="0">
                      <a:pos x="36" y="1897"/>
                    </a:cxn>
                    <a:cxn ang="0">
                      <a:pos x="25" y="2105"/>
                    </a:cxn>
                    <a:cxn ang="0">
                      <a:pos x="39" y="2212"/>
                    </a:cxn>
                    <a:cxn ang="0">
                      <a:pos x="102" y="2228"/>
                    </a:cxn>
                    <a:cxn ang="0">
                      <a:pos x="163" y="2228"/>
                    </a:cxn>
                    <a:cxn ang="0">
                      <a:pos x="181" y="2184"/>
                    </a:cxn>
                    <a:cxn ang="0">
                      <a:pos x="180" y="2077"/>
                    </a:cxn>
                    <a:cxn ang="0">
                      <a:pos x="178" y="1969"/>
                    </a:cxn>
                    <a:cxn ang="0">
                      <a:pos x="173" y="1817"/>
                    </a:cxn>
                    <a:cxn ang="0">
                      <a:pos x="167" y="3"/>
                    </a:cxn>
                    <a:cxn ang="0">
                      <a:pos x="202" y="6"/>
                    </a:cxn>
                    <a:cxn ang="0">
                      <a:pos x="195" y="701"/>
                    </a:cxn>
                    <a:cxn ang="0">
                      <a:pos x="198" y="1841"/>
                    </a:cxn>
                    <a:cxn ang="0">
                      <a:pos x="209" y="2148"/>
                    </a:cxn>
                    <a:cxn ang="0">
                      <a:pos x="198" y="2264"/>
                    </a:cxn>
                    <a:cxn ang="0">
                      <a:pos x="206" y="2330"/>
                    </a:cxn>
                    <a:cxn ang="0">
                      <a:pos x="206" y="2512"/>
                    </a:cxn>
                    <a:cxn ang="0">
                      <a:pos x="193" y="3287"/>
                    </a:cxn>
                    <a:cxn ang="0">
                      <a:pos x="197" y="4314"/>
                    </a:cxn>
                    <a:cxn ang="0">
                      <a:pos x="176" y="4313"/>
                    </a:cxn>
                    <a:cxn ang="0">
                      <a:pos x="175" y="3786"/>
                    </a:cxn>
                    <a:cxn ang="0">
                      <a:pos x="171" y="3391"/>
                    </a:cxn>
                    <a:cxn ang="0">
                      <a:pos x="178" y="2720"/>
                    </a:cxn>
                    <a:cxn ang="0">
                      <a:pos x="185" y="2356"/>
                    </a:cxn>
                    <a:cxn ang="0">
                      <a:pos x="170" y="2288"/>
                    </a:cxn>
                    <a:cxn ang="0">
                      <a:pos x="103" y="2308"/>
                    </a:cxn>
                    <a:cxn ang="0">
                      <a:pos x="41" y="2296"/>
                    </a:cxn>
                    <a:cxn ang="0">
                      <a:pos x="23" y="2467"/>
                    </a:cxn>
                    <a:cxn ang="0">
                      <a:pos x="37" y="2955"/>
                    </a:cxn>
                    <a:cxn ang="0">
                      <a:pos x="39" y="3730"/>
                    </a:cxn>
                    <a:cxn ang="0">
                      <a:pos x="37" y="4313"/>
                    </a:cxn>
                    <a:cxn ang="0">
                      <a:pos x="14" y="4314"/>
                    </a:cxn>
                  </a:cxnLst>
                  <a:rect l="0" t="0" r="r" b="b"/>
                  <a:pathLst>
                    <a:path w="209" h="4314">
                      <a:moveTo>
                        <a:pt x="14" y="4314"/>
                      </a:moveTo>
                      <a:cubicBezTo>
                        <a:pt x="11" y="4130"/>
                        <a:pt x="21" y="3515"/>
                        <a:pt x="19" y="3207"/>
                      </a:cubicBezTo>
                      <a:cubicBezTo>
                        <a:pt x="17" y="2899"/>
                        <a:pt x="5" y="2613"/>
                        <a:pt x="3" y="2467"/>
                      </a:cubicBezTo>
                      <a:cubicBezTo>
                        <a:pt x="0" y="2321"/>
                        <a:pt x="2" y="2360"/>
                        <a:pt x="3" y="2330"/>
                      </a:cubicBezTo>
                      <a:cubicBezTo>
                        <a:pt x="3" y="2300"/>
                        <a:pt x="7" y="2302"/>
                        <a:pt x="8" y="2288"/>
                      </a:cubicBezTo>
                      <a:cubicBezTo>
                        <a:pt x="10" y="2274"/>
                        <a:pt x="11" y="2260"/>
                        <a:pt x="10" y="2244"/>
                      </a:cubicBezTo>
                      <a:cubicBezTo>
                        <a:pt x="9" y="2228"/>
                        <a:pt x="4" y="2217"/>
                        <a:pt x="3" y="2193"/>
                      </a:cubicBezTo>
                      <a:cubicBezTo>
                        <a:pt x="1" y="2169"/>
                        <a:pt x="1" y="2159"/>
                        <a:pt x="3" y="2103"/>
                      </a:cubicBezTo>
                      <a:cubicBezTo>
                        <a:pt x="4" y="2046"/>
                        <a:pt x="11" y="1988"/>
                        <a:pt x="12" y="1849"/>
                      </a:cubicBezTo>
                      <a:cubicBezTo>
                        <a:pt x="13" y="1710"/>
                        <a:pt x="10" y="1578"/>
                        <a:pt x="10" y="1270"/>
                      </a:cubicBezTo>
                      <a:cubicBezTo>
                        <a:pt x="10" y="961"/>
                        <a:pt x="8" y="211"/>
                        <a:pt x="12" y="0"/>
                      </a:cubicBezTo>
                      <a:lnTo>
                        <a:pt x="34" y="4"/>
                      </a:lnTo>
                      <a:cubicBezTo>
                        <a:pt x="38" y="175"/>
                        <a:pt x="37" y="711"/>
                        <a:pt x="37" y="1026"/>
                      </a:cubicBezTo>
                      <a:cubicBezTo>
                        <a:pt x="38" y="1342"/>
                        <a:pt x="38" y="1717"/>
                        <a:pt x="36" y="1897"/>
                      </a:cubicBezTo>
                      <a:cubicBezTo>
                        <a:pt x="39" y="1973"/>
                        <a:pt x="29" y="2051"/>
                        <a:pt x="25" y="2105"/>
                      </a:cubicBezTo>
                      <a:cubicBezTo>
                        <a:pt x="22" y="2164"/>
                        <a:pt x="20" y="2202"/>
                        <a:pt x="39" y="2212"/>
                      </a:cubicBezTo>
                      <a:cubicBezTo>
                        <a:pt x="57" y="2226"/>
                        <a:pt x="81" y="2231"/>
                        <a:pt x="102" y="2228"/>
                      </a:cubicBezTo>
                      <a:cubicBezTo>
                        <a:pt x="123" y="2231"/>
                        <a:pt x="150" y="2235"/>
                        <a:pt x="163" y="2228"/>
                      </a:cubicBezTo>
                      <a:cubicBezTo>
                        <a:pt x="176" y="2221"/>
                        <a:pt x="178" y="2209"/>
                        <a:pt x="181" y="2184"/>
                      </a:cubicBezTo>
                      <a:cubicBezTo>
                        <a:pt x="184" y="2159"/>
                        <a:pt x="180" y="2113"/>
                        <a:pt x="180" y="2077"/>
                      </a:cubicBezTo>
                      <a:cubicBezTo>
                        <a:pt x="179" y="2041"/>
                        <a:pt x="179" y="2012"/>
                        <a:pt x="178" y="1969"/>
                      </a:cubicBezTo>
                      <a:cubicBezTo>
                        <a:pt x="174" y="1922"/>
                        <a:pt x="175" y="2145"/>
                        <a:pt x="173" y="1817"/>
                      </a:cubicBezTo>
                      <a:cubicBezTo>
                        <a:pt x="171" y="1490"/>
                        <a:pt x="163" y="305"/>
                        <a:pt x="167" y="3"/>
                      </a:cubicBezTo>
                      <a:lnTo>
                        <a:pt x="202" y="6"/>
                      </a:lnTo>
                      <a:cubicBezTo>
                        <a:pt x="206" y="122"/>
                        <a:pt x="195" y="395"/>
                        <a:pt x="195" y="701"/>
                      </a:cubicBezTo>
                      <a:cubicBezTo>
                        <a:pt x="194" y="1006"/>
                        <a:pt x="196" y="1600"/>
                        <a:pt x="198" y="1841"/>
                      </a:cubicBezTo>
                      <a:cubicBezTo>
                        <a:pt x="197" y="1985"/>
                        <a:pt x="209" y="2095"/>
                        <a:pt x="209" y="2148"/>
                      </a:cubicBezTo>
                      <a:cubicBezTo>
                        <a:pt x="209" y="2201"/>
                        <a:pt x="203" y="2212"/>
                        <a:pt x="198" y="2264"/>
                      </a:cubicBezTo>
                      <a:cubicBezTo>
                        <a:pt x="208" y="2285"/>
                        <a:pt x="205" y="2289"/>
                        <a:pt x="206" y="2330"/>
                      </a:cubicBezTo>
                      <a:cubicBezTo>
                        <a:pt x="208" y="2371"/>
                        <a:pt x="209" y="2352"/>
                        <a:pt x="206" y="2512"/>
                      </a:cubicBezTo>
                      <a:cubicBezTo>
                        <a:pt x="204" y="2672"/>
                        <a:pt x="194" y="2987"/>
                        <a:pt x="193" y="3287"/>
                      </a:cubicBezTo>
                      <a:cubicBezTo>
                        <a:pt x="192" y="3587"/>
                        <a:pt x="200" y="4143"/>
                        <a:pt x="197" y="4314"/>
                      </a:cubicBezTo>
                      <a:lnTo>
                        <a:pt x="176" y="4313"/>
                      </a:lnTo>
                      <a:cubicBezTo>
                        <a:pt x="172" y="4225"/>
                        <a:pt x="176" y="3940"/>
                        <a:pt x="175" y="3786"/>
                      </a:cubicBezTo>
                      <a:cubicBezTo>
                        <a:pt x="174" y="3632"/>
                        <a:pt x="171" y="3568"/>
                        <a:pt x="171" y="3391"/>
                      </a:cubicBezTo>
                      <a:cubicBezTo>
                        <a:pt x="172" y="3213"/>
                        <a:pt x="176" y="2892"/>
                        <a:pt x="178" y="2720"/>
                      </a:cubicBezTo>
                      <a:cubicBezTo>
                        <a:pt x="180" y="2547"/>
                        <a:pt x="186" y="2428"/>
                        <a:pt x="185" y="2356"/>
                      </a:cubicBezTo>
                      <a:cubicBezTo>
                        <a:pt x="183" y="2332"/>
                        <a:pt x="187" y="2295"/>
                        <a:pt x="170" y="2288"/>
                      </a:cubicBezTo>
                      <a:cubicBezTo>
                        <a:pt x="158" y="2275"/>
                        <a:pt x="125" y="2307"/>
                        <a:pt x="103" y="2308"/>
                      </a:cubicBezTo>
                      <a:cubicBezTo>
                        <a:pt x="82" y="2309"/>
                        <a:pt x="54" y="2270"/>
                        <a:pt x="41" y="2296"/>
                      </a:cubicBezTo>
                      <a:cubicBezTo>
                        <a:pt x="27" y="2322"/>
                        <a:pt x="23" y="2357"/>
                        <a:pt x="23" y="2467"/>
                      </a:cubicBezTo>
                      <a:cubicBezTo>
                        <a:pt x="22" y="2577"/>
                        <a:pt x="35" y="2745"/>
                        <a:pt x="37" y="2955"/>
                      </a:cubicBezTo>
                      <a:cubicBezTo>
                        <a:pt x="40" y="3166"/>
                        <a:pt x="39" y="3503"/>
                        <a:pt x="39" y="3730"/>
                      </a:cubicBezTo>
                      <a:cubicBezTo>
                        <a:pt x="39" y="3957"/>
                        <a:pt x="41" y="4216"/>
                        <a:pt x="37" y="4313"/>
                      </a:cubicBezTo>
                      <a:lnTo>
                        <a:pt x="14" y="4314"/>
                      </a:lnTo>
                      <a:close/>
                    </a:path>
                  </a:pathLst>
                </a:custGeom>
                <a:solidFill>
                  <a:schemeClr val="accent2">
                    <a:alpha val="50000"/>
                  </a:schemeClr>
                </a:solidFill>
                <a:ln w="9525" cap="flat" cmpd="sng">
                  <a:noFill/>
                  <a:prstDash val="solid"/>
                  <a:round/>
                  <a:headEnd type="none" w="med" len="med"/>
                  <a:tailEnd type="none" w="med" len="med"/>
                </a:ln>
                <a:effectLst/>
              </p:spPr>
              <p:txBody>
                <a:bodyPr wrap="none" anchor="ctr"/>
                <a:lstStyle/>
                <a:p>
                  <a:endParaRPr lang="en-US"/>
                </a:p>
              </p:txBody>
            </p:sp>
            <p:sp>
              <p:nvSpPr>
                <p:cNvPr id="3173" name="Freeform 101"/>
                <p:cNvSpPr>
                  <a:spLocks/>
                </p:cNvSpPr>
                <p:nvPr/>
              </p:nvSpPr>
              <p:spPr bwMode="hidden">
                <a:xfrm flipV="1">
                  <a:off x="1943" y="-2"/>
                  <a:ext cx="47" cy="2199"/>
                </a:xfrm>
                <a:custGeom>
                  <a:avLst/>
                  <a:gdLst/>
                  <a:ahLst/>
                  <a:cxnLst>
                    <a:cxn ang="0">
                      <a:pos x="27" y="477"/>
                    </a:cxn>
                    <a:cxn ang="0">
                      <a:pos x="23" y="217"/>
                    </a:cxn>
                    <a:cxn ang="0">
                      <a:pos x="11" y="81"/>
                    </a:cxn>
                    <a:cxn ang="0">
                      <a:pos x="3" y="29"/>
                    </a:cxn>
                    <a:cxn ang="0">
                      <a:pos x="31" y="5"/>
                    </a:cxn>
                    <a:cxn ang="0">
                      <a:pos x="83" y="5"/>
                    </a:cxn>
                    <a:cxn ang="0">
                      <a:pos x="103" y="33"/>
                    </a:cxn>
                    <a:cxn ang="0">
                      <a:pos x="107" y="133"/>
                    </a:cxn>
                    <a:cxn ang="0">
                      <a:pos x="87" y="369"/>
                    </a:cxn>
                    <a:cxn ang="0">
                      <a:pos x="87" y="853"/>
                    </a:cxn>
                    <a:cxn ang="0">
                      <a:pos x="79" y="1613"/>
                    </a:cxn>
                    <a:cxn ang="0">
                      <a:pos x="87" y="2045"/>
                    </a:cxn>
                    <a:cxn ang="0">
                      <a:pos x="79" y="2129"/>
                    </a:cxn>
                    <a:cxn ang="0">
                      <a:pos x="39" y="2129"/>
                    </a:cxn>
                    <a:cxn ang="0">
                      <a:pos x="39" y="1481"/>
                    </a:cxn>
                    <a:cxn ang="0">
                      <a:pos x="27" y="477"/>
                    </a:cxn>
                  </a:cxnLst>
                  <a:rect l="0" t="0" r="r" b="b"/>
                  <a:pathLst>
                    <a:path w="110" h="2131">
                      <a:moveTo>
                        <a:pt x="27" y="477"/>
                      </a:moveTo>
                      <a:cubicBezTo>
                        <a:pt x="24" y="266"/>
                        <a:pt x="26" y="283"/>
                        <a:pt x="23" y="217"/>
                      </a:cubicBezTo>
                      <a:cubicBezTo>
                        <a:pt x="20" y="151"/>
                        <a:pt x="14" y="112"/>
                        <a:pt x="11" y="81"/>
                      </a:cubicBezTo>
                      <a:cubicBezTo>
                        <a:pt x="8" y="50"/>
                        <a:pt x="0" y="42"/>
                        <a:pt x="3" y="29"/>
                      </a:cubicBezTo>
                      <a:cubicBezTo>
                        <a:pt x="6" y="16"/>
                        <a:pt x="18" y="9"/>
                        <a:pt x="31" y="5"/>
                      </a:cubicBezTo>
                      <a:cubicBezTo>
                        <a:pt x="44" y="1"/>
                        <a:pt x="71" y="0"/>
                        <a:pt x="83" y="5"/>
                      </a:cubicBezTo>
                      <a:cubicBezTo>
                        <a:pt x="95" y="10"/>
                        <a:pt x="99" y="12"/>
                        <a:pt x="103" y="33"/>
                      </a:cubicBezTo>
                      <a:cubicBezTo>
                        <a:pt x="107" y="54"/>
                        <a:pt x="110" y="77"/>
                        <a:pt x="107" y="133"/>
                      </a:cubicBezTo>
                      <a:cubicBezTo>
                        <a:pt x="104" y="189"/>
                        <a:pt x="90" y="249"/>
                        <a:pt x="87" y="369"/>
                      </a:cubicBezTo>
                      <a:cubicBezTo>
                        <a:pt x="84" y="489"/>
                        <a:pt x="88" y="646"/>
                        <a:pt x="87" y="853"/>
                      </a:cubicBezTo>
                      <a:cubicBezTo>
                        <a:pt x="86" y="1060"/>
                        <a:pt x="79" y="1414"/>
                        <a:pt x="79" y="1613"/>
                      </a:cubicBezTo>
                      <a:cubicBezTo>
                        <a:pt x="79" y="1812"/>
                        <a:pt x="87" y="1959"/>
                        <a:pt x="87" y="2045"/>
                      </a:cubicBezTo>
                      <a:cubicBezTo>
                        <a:pt x="87" y="2131"/>
                        <a:pt x="87" y="2115"/>
                        <a:pt x="79" y="2129"/>
                      </a:cubicBezTo>
                      <a:lnTo>
                        <a:pt x="39" y="2129"/>
                      </a:lnTo>
                      <a:cubicBezTo>
                        <a:pt x="32" y="2021"/>
                        <a:pt x="42" y="1757"/>
                        <a:pt x="39" y="1481"/>
                      </a:cubicBezTo>
                      <a:cubicBezTo>
                        <a:pt x="36" y="1205"/>
                        <a:pt x="30" y="688"/>
                        <a:pt x="27" y="477"/>
                      </a:cubicBezTo>
                      <a:close/>
                    </a:path>
                  </a:pathLst>
                </a:custGeom>
                <a:solidFill>
                  <a:schemeClr val="accent2">
                    <a:alpha val="50000"/>
                  </a:schemeClr>
                </a:solidFill>
                <a:ln w="9525" cap="flat" cmpd="sng">
                  <a:noFill/>
                  <a:prstDash val="solid"/>
                  <a:round/>
                  <a:headEnd type="none" w="med" len="med"/>
                  <a:tailEnd type="none" w="med" len="med"/>
                </a:ln>
                <a:effectLst/>
              </p:spPr>
              <p:txBody>
                <a:bodyPr wrap="none" anchor="ctr"/>
                <a:lstStyle/>
                <a:p>
                  <a:endParaRPr lang="en-US"/>
                </a:p>
              </p:txBody>
            </p:sp>
          </p:grpSp>
          <p:grpSp>
            <p:nvGrpSpPr>
              <p:cNvPr id="3174" name="Group 102"/>
              <p:cNvGrpSpPr>
                <a:grpSpLocks/>
              </p:cNvGrpSpPr>
              <p:nvPr/>
            </p:nvGrpSpPr>
            <p:grpSpPr bwMode="auto">
              <a:xfrm flipV="1">
                <a:off x="5312" y="0"/>
                <a:ext cx="321" cy="4318"/>
                <a:chOff x="2971" y="-3"/>
                <a:chExt cx="493" cy="4325"/>
              </a:xfrm>
            </p:grpSpPr>
            <p:sp>
              <p:nvSpPr>
                <p:cNvPr id="3175" name="Freeform 103"/>
                <p:cNvSpPr>
                  <a:spLocks/>
                </p:cNvSpPr>
                <p:nvPr/>
              </p:nvSpPr>
              <p:spPr bwMode="hidden">
                <a:xfrm>
                  <a:off x="2971" y="-3"/>
                  <a:ext cx="493" cy="4323"/>
                </a:xfrm>
                <a:custGeom>
                  <a:avLst/>
                  <a:gdLst/>
                  <a:ahLst/>
                  <a:cxnLst>
                    <a:cxn ang="0">
                      <a:pos x="40" y="7"/>
                    </a:cxn>
                    <a:cxn ang="0">
                      <a:pos x="44" y="1111"/>
                    </a:cxn>
                    <a:cxn ang="0">
                      <a:pos x="6" y="1852"/>
                    </a:cxn>
                    <a:cxn ang="0">
                      <a:pos x="6" y="1989"/>
                    </a:cxn>
                    <a:cxn ang="0">
                      <a:pos x="20" y="2031"/>
                    </a:cxn>
                    <a:cxn ang="0">
                      <a:pos x="24" y="2075"/>
                    </a:cxn>
                    <a:cxn ang="0">
                      <a:pos x="6" y="2126"/>
                    </a:cxn>
                    <a:cxn ang="0">
                      <a:pos x="6" y="2217"/>
                    </a:cxn>
                    <a:cxn ang="0">
                      <a:pos x="28" y="2471"/>
                    </a:cxn>
                    <a:cxn ang="0">
                      <a:pos x="24" y="3051"/>
                    </a:cxn>
                    <a:cxn ang="0">
                      <a:pos x="28" y="4323"/>
                    </a:cxn>
                    <a:cxn ang="0">
                      <a:pos x="80" y="4319"/>
                    </a:cxn>
                    <a:cxn ang="0">
                      <a:pos x="88" y="3295"/>
                    </a:cxn>
                    <a:cxn ang="0">
                      <a:pos x="84" y="2423"/>
                    </a:cxn>
                    <a:cxn ang="0">
                      <a:pos x="60" y="2215"/>
                    </a:cxn>
                    <a:cxn ang="0">
                      <a:pos x="92" y="2107"/>
                    </a:cxn>
                    <a:cxn ang="0">
                      <a:pos x="240" y="2091"/>
                    </a:cxn>
                    <a:cxn ang="0">
                      <a:pos x="384" y="2091"/>
                    </a:cxn>
                    <a:cxn ang="0">
                      <a:pos x="428" y="2135"/>
                    </a:cxn>
                    <a:cxn ang="0">
                      <a:pos x="424" y="2243"/>
                    </a:cxn>
                    <a:cxn ang="0">
                      <a:pos x="420" y="2351"/>
                    </a:cxn>
                    <a:cxn ang="0">
                      <a:pos x="408" y="2503"/>
                    </a:cxn>
                    <a:cxn ang="0">
                      <a:pos x="395" y="4320"/>
                    </a:cxn>
                    <a:cxn ang="0">
                      <a:pos x="476" y="4317"/>
                    </a:cxn>
                    <a:cxn ang="0">
                      <a:pos x="459" y="3621"/>
                    </a:cxn>
                    <a:cxn ang="0">
                      <a:pos x="468" y="2479"/>
                    </a:cxn>
                    <a:cxn ang="0">
                      <a:pos x="493" y="2172"/>
                    </a:cxn>
                    <a:cxn ang="0">
                      <a:pos x="468" y="2055"/>
                    </a:cxn>
                    <a:cxn ang="0">
                      <a:pos x="487" y="1989"/>
                    </a:cxn>
                    <a:cxn ang="0">
                      <a:pos x="487" y="1807"/>
                    </a:cxn>
                    <a:cxn ang="0">
                      <a:pos x="456" y="1031"/>
                    </a:cxn>
                    <a:cxn ang="0">
                      <a:pos x="472" y="0"/>
                    </a:cxn>
                    <a:cxn ang="0">
                      <a:pos x="416" y="3"/>
                    </a:cxn>
                    <a:cxn ang="0">
                      <a:pos x="412" y="531"/>
                    </a:cxn>
                    <a:cxn ang="0">
                      <a:pos x="404" y="927"/>
                    </a:cxn>
                    <a:cxn ang="0">
                      <a:pos x="420" y="1599"/>
                    </a:cxn>
                    <a:cxn ang="0">
                      <a:pos x="436" y="1963"/>
                    </a:cxn>
                    <a:cxn ang="0">
                      <a:pos x="400" y="2031"/>
                    </a:cxn>
                    <a:cxn ang="0">
                      <a:pos x="244" y="2011"/>
                    </a:cxn>
                    <a:cxn ang="0">
                      <a:pos x="96" y="2023"/>
                    </a:cxn>
                    <a:cxn ang="0">
                      <a:pos x="54" y="1852"/>
                    </a:cxn>
                    <a:cxn ang="0">
                      <a:pos x="88" y="1363"/>
                    </a:cxn>
                    <a:cxn ang="0">
                      <a:pos x="92" y="587"/>
                    </a:cxn>
                    <a:cxn ang="0">
                      <a:pos x="88" y="3"/>
                    </a:cxn>
                    <a:cxn ang="0">
                      <a:pos x="40" y="7"/>
                    </a:cxn>
                  </a:cxnLst>
                  <a:rect l="0" t="0" r="r" b="b"/>
                  <a:pathLst>
                    <a:path w="493" h="4323">
                      <a:moveTo>
                        <a:pt x="40" y="7"/>
                      </a:moveTo>
                      <a:cubicBezTo>
                        <a:pt x="33" y="192"/>
                        <a:pt x="50" y="804"/>
                        <a:pt x="44" y="1111"/>
                      </a:cubicBezTo>
                      <a:cubicBezTo>
                        <a:pt x="38" y="1418"/>
                        <a:pt x="12" y="1706"/>
                        <a:pt x="6" y="1852"/>
                      </a:cubicBezTo>
                      <a:cubicBezTo>
                        <a:pt x="0" y="1998"/>
                        <a:pt x="4" y="1959"/>
                        <a:pt x="6" y="1989"/>
                      </a:cubicBezTo>
                      <a:cubicBezTo>
                        <a:pt x="8" y="2019"/>
                        <a:pt x="17" y="2017"/>
                        <a:pt x="20" y="2031"/>
                      </a:cubicBezTo>
                      <a:cubicBezTo>
                        <a:pt x="23" y="2045"/>
                        <a:pt x="26" y="2059"/>
                        <a:pt x="24" y="2075"/>
                      </a:cubicBezTo>
                      <a:cubicBezTo>
                        <a:pt x="22" y="2091"/>
                        <a:pt x="9" y="2102"/>
                        <a:pt x="6" y="2126"/>
                      </a:cubicBezTo>
                      <a:cubicBezTo>
                        <a:pt x="3" y="2150"/>
                        <a:pt x="2" y="2160"/>
                        <a:pt x="6" y="2217"/>
                      </a:cubicBezTo>
                      <a:cubicBezTo>
                        <a:pt x="10" y="2274"/>
                        <a:pt x="25" y="2332"/>
                        <a:pt x="28" y="2471"/>
                      </a:cubicBezTo>
                      <a:cubicBezTo>
                        <a:pt x="31" y="2610"/>
                        <a:pt x="24" y="2742"/>
                        <a:pt x="24" y="3051"/>
                      </a:cubicBezTo>
                      <a:cubicBezTo>
                        <a:pt x="24" y="3360"/>
                        <a:pt x="19" y="4112"/>
                        <a:pt x="28" y="4323"/>
                      </a:cubicBezTo>
                      <a:lnTo>
                        <a:pt x="80" y="4319"/>
                      </a:lnTo>
                      <a:cubicBezTo>
                        <a:pt x="90" y="4148"/>
                        <a:pt x="87" y="3611"/>
                        <a:pt x="88" y="3295"/>
                      </a:cubicBezTo>
                      <a:cubicBezTo>
                        <a:pt x="89" y="2979"/>
                        <a:pt x="89" y="2603"/>
                        <a:pt x="84" y="2423"/>
                      </a:cubicBezTo>
                      <a:cubicBezTo>
                        <a:pt x="92" y="2347"/>
                        <a:pt x="69" y="2269"/>
                        <a:pt x="60" y="2215"/>
                      </a:cubicBezTo>
                      <a:cubicBezTo>
                        <a:pt x="52" y="2155"/>
                        <a:pt x="48" y="2117"/>
                        <a:pt x="92" y="2107"/>
                      </a:cubicBezTo>
                      <a:cubicBezTo>
                        <a:pt x="134" y="2093"/>
                        <a:pt x="190" y="2088"/>
                        <a:pt x="240" y="2091"/>
                      </a:cubicBezTo>
                      <a:cubicBezTo>
                        <a:pt x="289" y="2088"/>
                        <a:pt x="353" y="2084"/>
                        <a:pt x="384" y="2091"/>
                      </a:cubicBezTo>
                      <a:cubicBezTo>
                        <a:pt x="415" y="2098"/>
                        <a:pt x="421" y="2110"/>
                        <a:pt x="428" y="2135"/>
                      </a:cubicBezTo>
                      <a:cubicBezTo>
                        <a:pt x="435" y="2160"/>
                        <a:pt x="425" y="2207"/>
                        <a:pt x="424" y="2243"/>
                      </a:cubicBezTo>
                      <a:cubicBezTo>
                        <a:pt x="423" y="2279"/>
                        <a:pt x="423" y="2308"/>
                        <a:pt x="420" y="2351"/>
                      </a:cubicBezTo>
                      <a:cubicBezTo>
                        <a:pt x="411" y="2398"/>
                        <a:pt x="412" y="2175"/>
                        <a:pt x="408" y="2503"/>
                      </a:cubicBezTo>
                      <a:cubicBezTo>
                        <a:pt x="404" y="2831"/>
                        <a:pt x="384" y="4018"/>
                        <a:pt x="395" y="4320"/>
                      </a:cubicBezTo>
                      <a:lnTo>
                        <a:pt x="476" y="4317"/>
                      </a:lnTo>
                      <a:cubicBezTo>
                        <a:pt x="486" y="4201"/>
                        <a:pt x="460" y="3927"/>
                        <a:pt x="459" y="3621"/>
                      </a:cubicBezTo>
                      <a:cubicBezTo>
                        <a:pt x="458" y="3315"/>
                        <a:pt x="462" y="2720"/>
                        <a:pt x="468" y="2479"/>
                      </a:cubicBezTo>
                      <a:cubicBezTo>
                        <a:pt x="464" y="2335"/>
                        <a:pt x="493" y="2225"/>
                        <a:pt x="493" y="2172"/>
                      </a:cubicBezTo>
                      <a:cubicBezTo>
                        <a:pt x="493" y="2118"/>
                        <a:pt x="480" y="2107"/>
                        <a:pt x="468" y="2055"/>
                      </a:cubicBezTo>
                      <a:cubicBezTo>
                        <a:pt x="490" y="2034"/>
                        <a:pt x="484" y="2030"/>
                        <a:pt x="487" y="1989"/>
                      </a:cubicBezTo>
                      <a:cubicBezTo>
                        <a:pt x="490" y="1948"/>
                        <a:pt x="492" y="1967"/>
                        <a:pt x="487" y="1807"/>
                      </a:cubicBezTo>
                      <a:cubicBezTo>
                        <a:pt x="482" y="1647"/>
                        <a:pt x="458" y="1332"/>
                        <a:pt x="456" y="1031"/>
                      </a:cubicBezTo>
                      <a:cubicBezTo>
                        <a:pt x="454" y="730"/>
                        <a:pt x="479" y="171"/>
                        <a:pt x="472" y="0"/>
                      </a:cubicBezTo>
                      <a:lnTo>
                        <a:pt x="416" y="3"/>
                      </a:lnTo>
                      <a:cubicBezTo>
                        <a:pt x="406" y="91"/>
                        <a:pt x="414" y="377"/>
                        <a:pt x="412" y="531"/>
                      </a:cubicBezTo>
                      <a:cubicBezTo>
                        <a:pt x="410" y="685"/>
                        <a:pt x="403" y="749"/>
                        <a:pt x="404" y="927"/>
                      </a:cubicBezTo>
                      <a:cubicBezTo>
                        <a:pt x="405" y="1105"/>
                        <a:pt x="415" y="1426"/>
                        <a:pt x="420" y="1599"/>
                      </a:cubicBezTo>
                      <a:cubicBezTo>
                        <a:pt x="425" y="1772"/>
                        <a:pt x="439" y="1891"/>
                        <a:pt x="436" y="1963"/>
                      </a:cubicBezTo>
                      <a:cubicBezTo>
                        <a:pt x="432" y="1987"/>
                        <a:pt x="441" y="2024"/>
                        <a:pt x="400" y="2031"/>
                      </a:cubicBezTo>
                      <a:cubicBezTo>
                        <a:pt x="373" y="2044"/>
                        <a:pt x="295" y="2012"/>
                        <a:pt x="244" y="2011"/>
                      </a:cubicBezTo>
                      <a:cubicBezTo>
                        <a:pt x="193" y="2010"/>
                        <a:pt x="128" y="2049"/>
                        <a:pt x="96" y="2023"/>
                      </a:cubicBezTo>
                      <a:cubicBezTo>
                        <a:pt x="64" y="1997"/>
                        <a:pt x="55" y="1962"/>
                        <a:pt x="54" y="1852"/>
                      </a:cubicBezTo>
                      <a:cubicBezTo>
                        <a:pt x="53" y="1742"/>
                        <a:pt x="82" y="1574"/>
                        <a:pt x="88" y="1363"/>
                      </a:cubicBezTo>
                      <a:cubicBezTo>
                        <a:pt x="94" y="1152"/>
                        <a:pt x="92" y="814"/>
                        <a:pt x="92" y="587"/>
                      </a:cubicBezTo>
                      <a:cubicBezTo>
                        <a:pt x="92" y="360"/>
                        <a:pt x="97" y="100"/>
                        <a:pt x="88" y="3"/>
                      </a:cubicBezTo>
                      <a:lnTo>
                        <a:pt x="40" y="7"/>
                      </a:lnTo>
                      <a:close/>
                    </a:path>
                  </a:pathLst>
                </a:custGeom>
                <a:solidFill>
                  <a:schemeClr val="accent2"/>
                </a:solidFill>
                <a:ln w="9525" cap="flat" cmpd="sng">
                  <a:noFill/>
                  <a:prstDash val="solid"/>
                  <a:round/>
                  <a:headEnd type="none" w="med" len="med"/>
                  <a:tailEnd type="none" w="med" len="med"/>
                </a:ln>
                <a:effectLst/>
              </p:spPr>
              <p:txBody>
                <a:bodyPr wrap="none" anchor="ctr"/>
                <a:lstStyle/>
                <a:p>
                  <a:endParaRPr lang="en-US"/>
                </a:p>
              </p:txBody>
            </p:sp>
            <p:sp>
              <p:nvSpPr>
                <p:cNvPr id="3176" name="Freeform 104"/>
                <p:cNvSpPr>
                  <a:spLocks/>
                </p:cNvSpPr>
                <p:nvPr/>
              </p:nvSpPr>
              <p:spPr bwMode="hidden">
                <a:xfrm>
                  <a:off x="3228" y="2119"/>
                  <a:ext cx="110" cy="2203"/>
                </a:xfrm>
                <a:custGeom>
                  <a:avLst/>
                  <a:gdLst/>
                  <a:ahLst/>
                  <a:cxnLst>
                    <a:cxn ang="0">
                      <a:pos x="27" y="477"/>
                    </a:cxn>
                    <a:cxn ang="0">
                      <a:pos x="23" y="217"/>
                    </a:cxn>
                    <a:cxn ang="0">
                      <a:pos x="11" y="81"/>
                    </a:cxn>
                    <a:cxn ang="0">
                      <a:pos x="3" y="29"/>
                    </a:cxn>
                    <a:cxn ang="0">
                      <a:pos x="31" y="5"/>
                    </a:cxn>
                    <a:cxn ang="0">
                      <a:pos x="83" y="5"/>
                    </a:cxn>
                    <a:cxn ang="0">
                      <a:pos x="103" y="33"/>
                    </a:cxn>
                    <a:cxn ang="0">
                      <a:pos x="107" y="133"/>
                    </a:cxn>
                    <a:cxn ang="0">
                      <a:pos x="87" y="369"/>
                    </a:cxn>
                    <a:cxn ang="0">
                      <a:pos x="87" y="853"/>
                    </a:cxn>
                    <a:cxn ang="0">
                      <a:pos x="79" y="1613"/>
                    </a:cxn>
                    <a:cxn ang="0">
                      <a:pos x="87" y="2045"/>
                    </a:cxn>
                    <a:cxn ang="0">
                      <a:pos x="79" y="2129"/>
                    </a:cxn>
                    <a:cxn ang="0">
                      <a:pos x="39" y="2129"/>
                    </a:cxn>
                    <a:cxn ang="0">
                      <a:pos x="39" y="1481"/>
                    </a:cxn>
                    <a:cxn ang="0">
                      <a:pos x="27" y="477"/>
                    </a:cxn>
                  </a:cxnLst>
                  <a:rect l="0" t="0" r="r" b="b"/>
                  <a:pathLst>
                    <a:path w="110" h="2131">
                      <a:moveTo>
                        <a:pt x="27" y="477"/>
                      </a:moveTo>
                      <a:cubicBezTo>
                        <a:pt x="24" y="266"/>
                        <a:pt x="26" y="283"/>
                        <a:pt x="23" y="217"/>
                      </a:cubicBezTo>
                      <a:cubicBezTo>
                        <a:pt x="20" y="151"/>
                        <a:pt x="14" y="112"/>
                        <a:pt x="11" y="81"/>
                      </a:cubicBezTo>
                      <a:cubicBezTo>
                        <a:pt x="8" y="50"/>
                        <a:pt x="0" y="42"/>
                        <a:pt x="3" y="29"/>
                      </a:cubicBezTo>
                      <a:cubicBezTo>
                        <a:pt x="6" y="16"/>
                        <a:pt x="18" y="9"/>
                        <a:pt x="31" y="5"/>
                      </a:cubicBezTo>
                      <a:cubicBezTo>
                        <a:pt x="44" y="1"/>
                        <a:pt x="71" y="0"/>
                        <a:pt x="83" y="5"/>
                      </a:cubicBezTo>
                      <a:cubicBezTo>
                        <a:pt x="95" y="10"/>
                        <a:pt x="99" y="12"/>
                        <a:pt x="103" y="33"/>
                      </a:cubicBezTo>
                      <a:cubicBezTo>
                        <a:pt x="107" y="54"/>
                        <a:pt x="110" y="77"/>
                        <a:pt x="107" y="133"/>
                      </a:cubicBezTo>
                      <a:cubicBezTo>
                        <a:pt x="104" y="189"/>
                        <a:pt x="90" y="249"/>
                        <a:pt x="87" y="369"/>
                      </a:cubicBezTo>
                      <a:cubicBezTo>
                        <a:pt x="84" y="489"/>
                        <a:pt x="88" y="646"/>
                        <a:pt x="87" y="853"/>
                      </a:cubicBezTo>
                      <a:cubicBezTo>
                        <a:pt x="86" y="1060"/>
                        <a:pt x="79" y="1414"/>
                        <a:pt x="79" y="1613"/>
                      </a:cubicBezTo>
                      <a:cubicBezTo>
                        <a:pt x="79" y="1812"/>
                        <a:pt x="87" y="1959"/>
                        <a:pt x="87" y="2045"/>
                      </a:cubicBezTo>
                      <a:cubicBezTo>
                        <a:pt x="87" y="2131"/>
                        <a:pt x="87" y="2115"/>
                        <a:pt x="79" y="2129"/>
                      </a:cubicBezTo>
                      <a:lnTo>
                        <a:pt x="39" y="2129"/>
                      </a:lnTo>
                      <a:cubicBezTo>
                        <a:pt x="32" y="2021"/>
                        <a:pt x="42" y="1757"/>
                        <a:pt x="39" y="1481"/>
                      </a:cubicBezTo>
                      <a:cubicBezTo>
                        <a:pt x="36" y="1205"/>
                        <a:pt x="30" y="688"/>
                        <a:pt x="27" y="477"/>
                      </a:cubicBezTo>
                      <a:close/>
                    </a:path>
                  </a:pathLst>
                </a:custGeom>
                <a:solidFill>
                  <a:schemeClr val="accent2"/>
                </a:solidFill>
                <a:ln w="9525" cap="flat" cmpd="sng">
                  <a:noFill/>
                  <a:prstDash val="solid"/>
                  <a:round/>
                  <a:headEnd type="none" w="med" len="med"/>
                  <a:tailEnd type="none" w="med" len="med"/>
                </a:ln>
                <a:effectLst/>
              </p:spPr>
              <p:txBody>
                <a:bodyPr wrap="none" anchor="ctr"/>
                <a:lstStyle/>
                <a:p>
                  <a:endParaRPr lang="en-US"/>
                </a:p>
              </p:txBody>
            </p:sp>
          </p:grpSp>
          <p:grpSp>
            <p:nvGrpSpPr>
              <p:cNvPr id="3177" name="Group 105"/>
              <p:cNvGrpSpPr>
                <a:grpSpLocks/>
              </p:cNvGrpSpPr>
              <p:nvPr/>
            </p:nvGrpSpPr>
            <p:grpSpPr bwMode="auto">
              <a:xfrm>
                <a:off x="1130" y="1"/>
                <a:ext cx="385" cy="4314"/>
                <a:chOff x="1130" y="1"/>
                <a:chExt cx="385" cy="4308"/>
              </a:xfrm>
            </p:grpSpPr>
            <p:sp>
              <p:nvSpPr>
                <p:cNvPr id="3178" name="Freeform 106"/>
                <p:cNvSpPr>
                  <a:spLocks/>
                </p:cNvSpPr>
                <p:nvPr/>
              </p:nvSpPr>
              <p:spPr bwMode="hidden">
                <a:xfrm>
                  <a:off x="1146" y="1"/>
                  <a:ext cx="369" cy="2611"/>
                </a:xfrm>
                <a:custGeom>
                  <a:avLst/>
                  <a:gdLst/>
                  <a:ahLst/>
                  <a:cxnLst>
                    <a:cxn ang="0">
                      <a:pos x="22" y="0"/>
                    </a:cxn>
                    <a:cxn ang="0">
                      <a:pos x="14" y="1622"/>
                    </a:cxn>
                    <a:cxn ang="0">
                      <a:pos x="6" y="2547"/>
                    </a:cxn>
                    <a:cxn ang="0">
                      <a:pos x="38" y="2604"/>
                    </a:cxn>
                    <a:cxn ang="0">
                      <a:pos x="184" y="2588"/>
                    </a:cxn>
                    <a:cxn ang="0">
                      <a:pos x="339" y="2596"/>
                    </a:cxn>
                    <a:cxn ang="0">
                      <a:pos x="363" y="2531"/>
                    </a:cxn>
                    <a:cxn ang="0">
                      <a:pos x="339" y="1679"/>
                    </a:cxn>
                    <a:cxn ang="0">
                      <a:pos x="339" y="0"/>
                    </a:cxn>
                    <a:cxn ang="0">
                      <a:pos x="22" y="0"/>
                    </a:cxn>
                  </a:cxnLst>
                  <a:rect l="0" t="0" r="r" b="b"/>
                  <a:pathLst>
                    <a:path w="369" h="2611">
                      <a:moveTo>
                        <a:pt x="22" y="0"/>
                      </a:moveTo>
                      <a:lnTo>
                        <a:pt x="14" y="1622"/>
                      </a:lnTo>
                      <a:cubicBezTo>
                        <a:pt x="14" y="1622"/>
                        <a:pt x="10" y="2084"/>
                        <a:pt x="6" y="2547"/>
                      </a:cubicBezTo>
                      <a:cubicBezTo>
                        <a:pt x="0" y="2588"/>
                        <a:pt x="8" y="2597"/>
                        <a:pt x="38" y="2604"/>
                      </a:cubicBezTo>
                      <a:cubicBezTo>
                        <a:pt x="68" y="2611"/>
                        <a:pt x="134" y="2589"/>
                        <a:pt x="184" y="2588"/>
                      </a:cubicBezTo>
                      <a:cubicBezTo>
                        <a:pt x="234" y="2587"/>
                        <a:pt x="309" y="2605"/>
                        <a:pt x="339" y="2596"/>
                      </a:cubicBezTo>
                      <a:cubicBezTo>
                        <a:pt x="369" y="2587"/>
                        <a:pt x="366" y="2567"/>
                        <a:pt x="363" y="2531"/>
                      </a:cubicBezTo>
                      <a:cubicBezTo>
                        <a:pt x="363" y="2378"/>
                        <a:pt x="343" y="2101"/>
                        <a:pt x="339" y="1679"/>
                      </a:cubicBezTo>
                      <a:lnTo>
                        <a:pt x="339" y="0"/>
                      </a:lnTo>
                      <a:lnTo>
                        <a:pt x="22" y="0"/>
                      </a:lnTo>
                      <a:close/>
                    </a:path>
                  </a:pathLst>
                </a:custGeom>
                <a:solidFill>
                  <a:schemeClr val="accent2"/>
                </a:solidFill>
                <a:ln w="9525" cap="flat" cmpd="sng">
                  <a:noFill/>
                  <a:prstDash val="solid"/>
                  <a:round/>
                  <a:headEnd type="none" w="med" len="med"/>
                  <a:tailEnd type="none" w="med" len="med"/>
                </a:ln>
                <a:effectLst/>
              </p:spPr>
              <p:txBody>
                <a:bodyPr wrap="none" anchor="ctr"/>
                <a:lstStyle/>
                <a:p>
                  <a:endParaRPr lang="en-US"/>
                </a:p>
              </p:txBody>
            </p:sp>
            <p:sp>
              <p:nvSpPr>
                <p:cNvPr id="3179" name="Freeform 107"/>
                <p:cNvSpPr>
                  <a:spLocks/>
                </p:cNvSpPr>
                <p:nvPr/>
              </p:nvSpPr>
              <p:spPr bwMode="hidden">
                <a:xfrm>
                  <a:off x="1237" y="2174"/>
                  <a:ext cx="251" cy="390"/>
                </a:xfrm>
                <a:custGeom>
                  <a:avLst/>
                  <a:gdLst/>
                  <a:ahLst/>
                  <a:cxnLst>
                    <a:cxn ang="0">
                      <a:pos x="32" y="379"/>
                    </a:cxn>
                    <a:cxn ang="0">
                      <a:pos x="77" y="364"/>
                    </a:cxn>
                    <a:cxn ang="0">
                      <a:pos x="152" y="370"/>
                    </a:cxn>
                    <a:cxn ang="0">
                      <a:pos x="209" y="388"/>
                    </a:cxn>
                    <a:cxn ang="0">
                      <a:pos x="242" y="379"/>
                    </a:cxn>
                    <a:cxn ang="0">
                      <a:pos x="248" y="328"/>
                    </a:cxn>
                    <a:cxn ang="0">
                      <a:pos x="227" y="175"/>
                    </a:cxn>
                    <a:cxn ang="0">
                      <a:pos x="194" y="130"/>
                    </a:cxn>
                    <a:cxn ang="0">
                      <a:pos x="179" y="295"/>
                    </a:cxn>
                    <a:cxn ang="0">
                      <a:pos x="152" y="307"/>
                    </a:cxn>
                    <a:cxn ang="0">
                      <a:pos x="134" y="163"/>
                    </a:cxn>
                    <a:cxn ang="0">
                      <a:pos x="65" y="13"/>
                    </a:cxn>
                    <a:cxn ang="0">
                      <a:pos x="29" y="85"/>
                    </a:cxn>
                    <a:cxn ang="0">
                      <a:pos x="26" y="271"/>
                    </a:cxn>
                    <a:cxn ang="0">
                      <a:pos x="2" y="337"/>
                    </a:cxn>
                    <a:cxn ang="0">
                      <a:pos x="11" y="379"/>
                    </a:cxn>
                    <a:cxn ang="0">
                      <a:pos x="32" y="379"/>
                    </a:cxn>
                  </a:cxnLst>
                  <a:rect l="0" t="0" r="r" b="b"/>
                  <a:pathLst>
                    <a:path w="251" h="390">
                      <a:moveTo>
                        <a:pt x="32" y="379"/>
                      </a:moveTo>
                      <a:cubicBezTo>
                        <a:pt x="43" y="377"/>
                        <a:pt x="57" y="366"/>
                        <a:pt x="77" y="364"/>
                      </a:cubicBezTo>
                      <a:cubicBezTo>
                        <a:pt x="97" y="362"/>
                        <a:pt x="130" y="366"/>
                        <a:pt x="152" y="370"/>
                      </a:cubicBezTo>
                      <a:cubicBezTo>
                        <a:pt x="174" y="374"/>
                        <a:pt x="194" y="386"/>
                        <a:pt x="209" y="388"/>
                      </a:cubicBezTo>
                      <a:cubicBezTo>
                        <a:pt x="224" y="390"/>
                        <a:pt x="235" y="389"/>
                        <a:pt x="242" y="379"/>
                      </a:cubicBezTo>
                      <a:cubicBezTo>
                        <a:pt x="249" y="369"/>
                        <a:pt x="251" y="362"/>
                        <a:pt x="248" y="328"/>
                      </a:cubicBezTo>
                      <a:cubicBezTo>
                        <a:pt x="245" y="294"/>
                        <a:pt x="236" y="208"/>
                        <a:pt x="227" y="175"/>
                      </a:cubicBezTo>
                      <a:cubicBezTo>
                        <a:pt x="218" y="142"/>
                        <a:pt x="202" y="110"/>
                        <a:pt x="194" y="130"/>
                      </a:cubicBezTo>
                      <a:cubicBezTo>
                        <a:pt x="186" y="150"/>
                        <a:pt x="186" y="266"/>
                        <a:pt x="179" y="295"/>
                      </a:cubicBezTo>
                      <a:cubicBezTo>
                        <a:pt x="172" y="324"/>
                        <a:pt x="159" y="329"/>
                        <a:pt x="152" y="307"/>
                      </a:cubicBezTo>
                      <a:cubicBezTo>
                        <a:pt x="145" y="285"/>
                        <a:pt x="149" y="212"/>
                        <a:pt x="134" y="163"/>
                      </a:cubicBezTo>
                      <a:cubicBezTo>
                        <a:pt x="119" y="114"/>
                        <a:pt x="82" y="26"/>
                        <a:pt x="65" y="13"/>
                      </a:cubicBezTo>
                      <a:cubicBezTo>
                        <a:pt x="48" y="0"/>
                        <a:pt x="35" y="42"/>
                        <a:pt x="29" y="85"/>
                      </a:cubicBezTo>
                      <a:cubicBezTo>
                        <a:pt x="23" y="128"/>
                        <a:pt x="30" y="229"/>
                        <a:pt x="26" y="271"/>
                      </a:cubicBezTo>
                      <a:cubicBezTo>
                        <a:pt x="22" y="313"/>
                        <a:pt x="4" y="319"/>
                        <a:pt x="2" y="337"/>
                      </a:cubicBezTo>
                      <a:cubicBezTo>
                        <a:pt x="0" y="355"/>
                        <a:pt x="5" y="373"/>
                        <a:pt x="11" y="379"/>
                      </a:cubicBezTo>
                      <a:cubicBezTo>
                        <a:pt x="17" y="385"/>
                        <a:pt x="21" y="381"/>
                        <a:pt x="32" y="379"/>
                      </a:cubicBezTo>
                      <a:close/>
                    </a:path>
                  </a:pathLst>
                </a:custGeom>
                <a:gradFill rotWithShape="0">
                  <a:gsLst>
                    <a:gs pos="0">
                      <a:schemeClr val="accent2"/>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en-US"/>
                </a:p>
              </p:txBody>
            </p:sp>
            <p:sp>
              <p:nvSpPr>
                <p:cNvPr id="3180" name="Freeform 108"/>
                <p:cNvSpPr>
                  <a:spLocks/>
                </p:cNvSpPr>
                <p:nvPr/>
              </p:nvSpPr>
              <p:spPr bwMode="hidden">
                <a:xfrm>
                  <a:off x="1130" y="2595"/>
                  <a:ext cx="378" cy="1714"/>
                </a:xfrm>
                <a:custGeom>
                  <a:avLst/>
                  <a:gdLst/>
                  <a:ahLst/>
                  <a:cxnLst>
                    <a:cxn ang="0">
                      <a:pos x="0" y="1714"/>
                    </a:cxn>
                    <a:cxn ang="0">
                      <a:pos x="15" y="420"/>
                    </a:cxn>
                    <a:cxn ang="0">
                      <a:pos x="19" y="63"/>
                    </a:cxn>
                    <a:cxn ang="0">
                      <a:pos x="79" y="39"/>
                    </a:cxn>
                    <a:cxn ang="0">
                      <a:pos x="202" y="18"/>
                    </a:cxn>
                    <a:cxn ang="0">
                      <a:pos x="351" y="23"/>
                    </a:cxn>
                    <a:cxn ang="0">
                      <a:pos x="366" y="120"/>
                    </a:cxn>
                    <a:cxn ang="0">
                      <a:pos x="359" y="741"/>
                    </a:cxn>
                    <a:cxn ang="0">
                      <a:pos x="351" y="1714"/>
                    </a:cxn>
                    <a:cxn ang="0">
                      <a:pos x="0" y="1714"/>
                    </a:cxn>
                  </a:cxnLst>
                  <a:rect l="0" t="0" r="r" b="b"/>
                  <a:pathLst>
                    <a:path w="378" h="1714">
                      <a:moveTo>
                        <a:pt x="0" y="1714"/>
                      </a:moveTo>
                      <a:cubicBezTo>
                        <a:pt x="15" y="1400"/>
                        <a:pt x="10" y="693"/>
                        <a:pt x="15" y="420"/>
                      </a:cubicBezTo>
                      <a:cubicBezTo>
                        <a:pt x="18" y="145"/>
                        <a:pt x="8" y="126"/>
                        <a:pt x="19" y="63"/>
                      </a:cubicBezTo>
                      <a:cubicBezTo>
                        <a:pt x="30" y="0"/>
                        <a:pt x="49" y="46"/>
                        <a:pt x="79" y="39"/>
                      </a:cubicBezTo>
                      <a:cubicBezTo>
                        <a:pt x="109" y="32"/>
                        <a:pt x="157" y="21"/>
                        <a:pt x="202" y="18"/>
                      </a:cubicBezTo>
                      <a:cubicBezTo>
                        <a:pt x="268" y="33"/>
                        <a:pt x="324" y="6"/>
                        <a:pt x="351" y="23"/>
                      </a:cubicBezTo>
                      <a:cubicBezTo>
                        <a:pt x="378" y="40"/>
                        <a:pt x="370" y="51"/>
                        <a:pt x="366" y="120"/>
                      </a:cubicBezTo>
                      <a:cubicBezTo>
                        <a:pt x="367" y="240"/>
                        <a:pt x="362" y="475"/>
                        <a:pt x="359" y="741"/>
                      </a:cubicBezTo>
                      <a:cubicBezTo>
                        <a:pt x="356" y="1007"/>
                        <a:pt x="351" y="1430"/>
                        <a:pt x="351" y="1714"/>
                      </a:cubicBezTo>
                      <a:cubicBezTo>
                        <a:pt x="351" y="1714"/>
                        <a:pt x="0" y="1714"/>
                        <a:pt x="0" y="1714"/>
                      </a:cubicBezTo>
                      <a:close/>
                    </a:path>
                  </a:pathLst>
                </a:custGeom>
                <a:solidFill>
                  <a:schemeClr val="accent2"/>
                </a:solidFill>
                <a:ln w="9525" cap="flat" cmpd="sng">
                  <a:noFill/>
                  <a:prstDash val="solid"/>
                  <a:round/>
                  <a:headEnd type="none" w="med" len="med"/>
                  <a:tailEnd type="none" w="med" len="med"/>
                </a:ln>
                <a:effectLst/>
              </p:spPr>
              <p:txBody>
                <a:bodyPr wrap="none" anchor="ctr"/>
                <a:lstStyle/>
                <a:p>
                  <a:endParaRPr lang="en-US"/>
                </a:p>
              </p:txBody>
            </p:sp>
            <p:sp>
              <p:nvSpPr>
                <p:cNvPr id="3181" name="Freeform 109"/>
                <p:cNvSpPr>
                  <a:spLocks/>
                </p:cNvSpPr>
                <p:nvPr/>
              </p:nvSpPr>
              <p:spPr bwMode="hidden">
                <a:xfrm>
                  <a:off x="1255" y="2644"/>
                  <a:ext cx="146" cy="154"/>
                </a:xfrm>
                <a:custGeom>
                  <a:avLst/>
                  <a:gdLst/>
                  <a:ahLst/>
                  <a:cxnLst>
                    <a:cxn ang="0">
                      <a:pos x="14" y="11"/>
                    </a:cxn>
                    <a:cxn ang="0">
                      <a:pos x="92" y="2"/>
                    </a:cxn>
                    <a:cxn ang="0">
                      <a:pos x="140" y="14"/>
                    </a:cxn>
                    <a:cxn ang="0">
                      <a:pos x="128" y="89"/>
                    </a:cxn>
                    <a:cxn ang="0">
                      <a:pos x="116" y="146"/>
                    </a:cxn>
                    <a:cxn ang="0">
                      <a:pos x="74" y="134"/>
                    </a:cxn>
                    <a:cxn ang="0">
                      <a:pos x="32" y="128"/>
                    </a:cxn>
                    <a:cxn ang="0">
                      <a:pos x="5" y="56"/>
                    </a:cxn>
                    <a:cxn ang="0">
                      <a:pos x="14" y="11"/>
                    </a:cxn>
                  </a:cxnLst>
                  <a:rect l="0" t="0" r="r" b="b"/>
                  <a:pathLst>
                    <a:path w="146" h="154">
                      <a:moveTo>
                        <a:pt x="14" y="11"/>
                      </a:moveTo>
                      <a:cubicBezTo>
                        <a:pt x="28" y="2"/>
                        <a:pt x="71" y="2"/>
                        <a:pt x="92" y="2"/>
                      </a:cubicBezTo>
                      <a:cubicBezTo>
                        <a:pt x="113" y="2"/>
                        <a:pt x="134" y="0"/>
                        <a:pt x="140" y="14"/>
                      </a:cubicBezTo>
                      <a:cubicBezTo>
                        <a:pt x="146" y="28"/>
                        <a:pt x="132" y="67"/>
                        <a:pt x="128" y="89"/>
                      </a:cubicBezTo>
                      <a:cubicBezTo>
                        <a:pt x="124" y="111"/>
                        <a:pt x="125" y="138"/>
                        <a:pt x="116" y="146"/>
                      </a:cubicBezTo>
                      <a:cubicBezTo>
                        <a:pt x="107" y="154"/>
                        <a:pt x="88" y="137"/>
                        <a:pt x="74" y="134"/>
                      </a:cubicBezTo>
                      <a:cubicBezTo>
                        <a:pt x="60" y="131"/>
                        <a:pt x="44" y="141"/>
                        <a:pt x="32" y="128"/>
                      </a:cubicBezTo>
                      <a:cubicBezTo>
                        <a:pt x="20" y="115"/>
                        <a:pt x="8" y="75"/>
                        <a:pt x="5" y="56"/>
                      </a:cubicBezTo>
                      <a:cubicBezTo>
                        <a:pt x="2" y="37"/>
                        <a:pt x="0" y="20"/>
                        <a:pt x="14" y="11"/>
                      </a:cubicBezTo>
                      <a:close/>
                    </a:path>
                  </a:pathLst>
                </a:custGeom>
                <a:gradFill rotWithShape="0">
                  <a:gsLst>
                    <a:gs pos="0">
                      <a:schemeClr val="bg1"/>
                    </a:gs>
                    <a:gs pos="100000">
                      <a:schemeClr val="accent2"/>
                    </a:gs>
                  </a:gsLst>
                  <a:lin ang="5400000" scaled="1"/>
                </a:gradFill>
                <a:ln w="9525" cap="flat" cmpd="sng">
                  <a:noFill/>
                  <a:prstDash val="solid"/>
                  <a:round/>
                  <a:headEnd type="none" w="med" len="med"/>
                  <a:tailEnd type="none" w="med" len="med"/>
                </a:ln>
                <a:effectLst/>
              </p:spPr>
              <p:txBody>
                <a:bodyPr wrap="none" anchor="ctr"/>
                <a:lstStyle/>
                <a:p>
                  <a:endParaRPr lang="en-US"/>
                </a:p>
              </p:txBody>
            </p:sp>
          </p:grpSp>
          <p:grpSp>
            <p:nvGrpSpPr>
              <p:cNvPr id="3182" name="Group 110"/>
              <p:cNvGrpSpPr>
                <a:grpSpLocks/>
              </p:cNvGrpSpPr>
              <p:nvPr/>
            </p:nvGrpSpPr>
            <p:grpSpPr bwMode="auto">
              <a:xfrm>
                <a:off x="429" y="0"/>
                <a:ext cx="403" cy="4318"/>
                <a:chOff x="429" y="0"/>
                <a:chExt cx="493" cy="4318"/>
              </a:xfrm>
            </p:grpSpPr>
            <p:sp>
              <p:nvSpPr>
                <p:cNvPr id="3183" name="Freeform 111"/>
                <p:cNvSpPr>
                  <a:spLocks/>
                </p:cNvSpPr>
                <p:nvPr/>
              </p:nvSpPr>
              <p:spPr bwMode="hidden">
                <a:xfrm>
                  <a:off x="429" y="0"/>
                  <a:ext cx="493" cy="4316"/>
                </a:xfrm>
                <a:custGeom>
                  <a:avLst/>
                  <a:gdLst/>
                  <a:ahLst/>
                  <a:cxnLst>
                    <a:cxn ang="0">
                      <a:pos x="40" y="0"/>
                    </a:cxn>
                    <a:cxn ang="0">
                      <a:pos x="44" y="1104"/>
                    </a:cxn>
                    <a:cxn ang="0">
                      <a:pos x="6" y="1845"/>
                    </a:cxn>
                    <a:cxn ang="0">
                      <a:pos x="6" y="1982"/>
                    </a:cxn>
                    <a:cxn ang="0">
                      <a:pos x="20" y="2024"/>
                    </a:cxn>
                    <a:cxn ang="0">
                      <a:pos x="24" y="2068"/>
                    </a:cxn>
                    <a:cxn ang="0">
                      <a:pos x="6" y="2119"/>
                    </a:cxn>
                    <a:cxn ang="0">
                      <a:pos x="6" y="2210"/>
                    </a:cxn>
                    <a:cxn ang="0">
                      <a:pos x="28" y="2464"/>
                    </a:cxn>
                    <a:cxn ang="0">
                      <a:pos x="24" y="3044"/>
                    </a:cxn>
                    <a:cxn ang="0">
                      <a:pos x="28" y="4316"/>
                    </a:cxn>
                    <a:cxn ang="0">
                      <a:pos x="80" y="4312"/>
                    </a:cxn>
                    <a:cxn ang="0">
                      <a:pos x="88" y="3288"/>
                    </a:cxn>
                    <a:cxn ang="0">
                      <a:pos x="84" y="2416"/>
                    </a:cxn>
                    <a:cxn ang="0">
                      <a:pos x="60" y="2208"/>
                    </a:cxn>
                    <a:cxn ang="0">
                      <a:pos x="92" y="2100"/>
                    </a:cxn>
                    <a:cxn ang="0">
                      <a:pos x="240" y="2084"/>
                    </a:cxn>
                    <a:cxn ang="0">
                      <a:pos x="384" y="2084"/>
                    </a:cxn>
                    <a:cxn ang="0">
                      <a:pos x="428" y="2128"/>
                    </a:cxn>
                    <a:cxn ang="0">
                      <a:pos x="424" y="2236"/>
                    </a:cxn>
                    <a:cxn ang="0">
                      <a:pos x="420" y="2344"/>
                    </a:cxn>
                    <a:cxn ang="0">
                      <a:pos x="408" y="2496"/>
                    </a:cxn>
                    <a:cxn ang="0">
                      <a:pos x="395" y="4313"/>
                    </a:cxn>
                    <a:cxn ang="0">
                      <a:pos x="476" y="4310"/>
                    </a:cxn>
                    <a:cxn ang="0">
                      <a:pos x="459" y="3614"/>
                    </a:cxn>
                    <a:cxn ang="0">
                      <a:pos x="468" y="2472"/>
                    </a:cxn>
                    <a:cxn ang="0">
                      <a:pos x="493" y="2165"/>
                    </a:cxn>
                    <a:cxn ang="0">
                      <a:pos x="468" y="2048"/>
                    </a:cxn>
                    <a:cxn ang="0">
                      <a:pos x="487" y="1982"/>
                    </a:cxn>
                    <a:cxn ang="0">
                      <a:pos x="487" y="1800"/>
                    </a:cxn>
                    <a:cxn ang="0">
                      <a:pos x="456" y="1024"/>
                    </a:cxn>
                    <a:cxn ang="0">
                      <a:pos x="468" y="0"/>
                    </a:cxn>
                    <a:cxn ang="0">
                      <a:pos x="420" y="0"/>
                    </a:cxn>
                    <a:cxn ang="0">
                      <a:pos x="412" y="524"/>
                    </a:cxn>
                    <a:cxn ang="0">
                      <a:pos x="404" y="920"/>
                    </a:cxn>
                    <a:cxn ang="0">
                      <a:pos x="420" y="1592"/>
                    </a:cxn>
                    <a:cxn ang="0">
                      <a:pos x="436" y="1956"/>
                    </a:cxn>
                    <a:cxn ang="0">
                      <a:pos x="400" y="2024"/>
                    </a:cxn>
                    <a:cxn ang="0">
                      <a:pos x="244" y="2004"/>
                    </a:cxn>
                    <a:cxn ang="0">
                      <a:pos x="96" y="2016"/>
                    </a:cxn>
                    <a:cxn ang="0">
                      <a:pos x="54" y="1845"/>
                    </a:cxn>
                    <a:cxn ang="0">
                      <a:pos x="88" y="1356"/>
                    </a:cxn>
                    <a:cxn ang="0">
                      <a:pos x="92" y="580"/>
                    </a:cxn>
                    <a:cxn ang="0">
                      <a:pos x="84" y="0"/>
                    </a:cxn>
                    <a:cxn ang="0">
                      <a:pos x="40" y="0"/>
                    </a:cxn>
                  </a:cxnLst>
                  <a:rect l="0" t="0" r="r" b="b"/>
                  <a:pathLst>
                    <a:path w="493" h="4316">
                      <a:moveTo>
                        <a:pt x="40" y="0"/>
                      </a:moveTo>
                      <a:cubicBezTo>
                        <a:pt x="33" y="185"/>
                        <a:pt x="50" y="797"/>
                        <a:pt x="44" y="1104"/>
                      </a:cubicBezTo>
                      <a:cubicBezTo>
                        <a:pt x="38" y="1411"/>
                        <a:pt x="12" y="1699"/>
                        <a:pt x="6" y="1845"/>
                      </a:cubicBezTo>
                      <a:cubicBezTo>
                        <a:pt x="0" y="1991"/>
                        <a:pt x="4" y="1952"/>
                        <a:pt x="6" y="1982"/>
                      </a:cubicBezTo>
                      <a:cubicBezTo>
                        <a:pt x="8" y="2012"/>
                        <a:pt x="17" y="2010"/>
                        <a:pt x="20" y="2024"/>
                      </a:cubicBezTo>
                      <a:cubicBezTo>
                        <a:pt x="23" y="2038"/>
                        <a:pt x="26" y="2052"/>
                        <a:pt x="24" y="2068"/>
                      </a:cubicBezTo>
                      <a:cubicBezTo>
                        <a:pt x="22" y="2084"/>
                        <a:pt x="9" y="2095"/>
                        <a:pt x="6" y="2119"/>
                      </a:cubicBezTo>
                      <a:cubicBezTo>
                        <a:pt x="3" y="2143"/>
                        <a:pt x="2" y="2153"/>
                        <a:pt x="6" y="2210"/>
                      </a:cubicBezTo>
                      <a:cubicBezTo>
                        <a:pt x="10" y="2267"/>
                        <a:pt x="25" y="2325"/>
                        <a:pt x="28" y="2464"/>
                      </a:cubicBezTo>
                      <a:cubicBezTo>
                        <a:pt x="31" y="2603"/>
                        <a:pt x="24" y="2735"/>
                        <a:pt x="24" y="3044"/>
                      </a:cubicBezTo>
                      <a:cubicBezTo>
                        <a:pt x="24" y="3353"/>
                        <a:pt x="19" y="4105"/>
                        <a:pt x="28" y="4316"/>
                      </a:cubicBezTo>
                      <a:lnTo>
                        <a:pt x="80" y="4312"/>
                      </a:lnTo>
                      <a:cubicBezTo>
                        <a:pt x="90" y="4141"/>
                        <a:pt x="87" y="3604"/>
                        <a:pt x="88" y="3288"/>
                      </a:cubicBezTo>
                      <a:cubicBezTo>
                        <a:pt x="89" y="2972"/>
                        <a:pt x="89" y="2596"/>
                        <a:pt x="84" y="2416"/>
                      </a:cubicBezTo>
                      <a:cubicBezTo>
                        <a:pt x="92" y="2340"/>
                        <a:pt x="69" y="2262"/>
                        <a:pt x="60" y="2208"/>
                      </a:cubicBezTo>
                      <a:cubicBezTo>
                        <a:pt x="52" y="2148"/>
                        <a:pt x="48" y="2110"/>
                        <a:pt x="92" y="2100"/>
                      </a:cubicBezTo>
                      <a:cubicBezTo>
                        <a:pt x="134" y="2086"/>
                        <a:pt x="190" y="2081"/>
                        <a:pt x="240" y="2084"/>
                      </a:cubicBezTo>
                      <a:cubicBezTo>
                        <a:pt x="289" y="2081"/>
                        <a:pt x="353" y="2077"/>
                        <a:pt x="384" y="2084"/>
                      </a:cubicBezTo>
                      <a:cubicBezTo>
                        <a:pt x="415" y="2091"/>
                        <a:pt x="421" y="2103"/>
                        <a:pt x="428" y="2128"/>
                      </a:cubicBezTo>
                      <a:cubicBezTo>
                        <a:pt x="435" y="2153"/>
                        <a:pt x="425" y="2200"/>
                        <a:pt x="424" y="2236"/>
                      </a:cubicBezTo>
                      <a:cubicBezTo>
                        <a:pt x="423" y="2272"/>
                        <a:pt x="423" y="2301"/>
                        <a:pt x="420" y="2344"/>
                      </a:cubicBezTo>
                      <a:cubicBezTo>
                        <a:pt x="411" y="2391"/>
                        <a:pt x="412" y="2168"/>
                        <a:pt x="408" y="2496"/>
                      </a:cubicBezTo>
                      <a:cubicBezTo>
                        <a:pt x="404" y="2824"/>
                        <a:pt x="384" y="4011"/>
                        <a:pt x="395" y="4313"/>
                      </a:cubicBezTo>
                      <a:lnTo>
                        <a:pt x="476" y="4310"/>
                      </a:lnTo>
                      <a:cubicBezTo>
                        <a:pt x="486" y="4194"/>
                        <a:pt x="460" y="3920"/>
                        <a:pt x="459" y="3614"/>
                      </a:cubicBezTo>
                      <a:cubicBezTo>
                        <a:pt x="458" y="3308"/>
                        <a:pt x="462" y="2713"/>
                        <a:pt x="468" y="2472"/>
                      </a:cubicBezTo>
                      <a:cubicBezTo>
                        <a:pt x="464" y="2328"/>
                        <a:pt x="493" y="2218"/>
                        <a:pt x="493" y="2165"/>
                      </a:cubicBezTo>
                      <a:cubicBezTo>
                        <a:pt x="493" y="2111"/>
                        <a:pt x="480" y="2100"/>
                        <a:pt x="468" y="2048"/>
                      </a:cubicBezTo>
                      <a:cubicBezTo>
                        <a:pt x="490" y="2027"/>
                        <a:pt x="484" y="2023"/>
                        <a:pt x="487" y="1982"/>
                      </a:cubicBezTo>
                      <a:cubicBezTo>
                        <a:pt x="490" y="1941"/>
                        <a:pt x="492" y="1960"/>
                        <a:pt x="487" y="1800"/>
                      </a:cubicBezTo>
                      <a:cubicBezTo>
                        <a:pt x="482" y="1640"/>
                        <a:pt x="459" y="1324"/>
                        <a:pt x="456" y="1024"/>
                      </a:cubicBezTo>
                      <a:cubicBezTo>
                        <a:pt x="453" y="724"/>
                        <a:pt x="474" y="171"/>
                        <a:pt x="468" y="0"/>
                      </a:cubicBezTo>
                      <a:lnTo>
                        <a:pt x="420" y="0"/>
                      </a:lnTo>
                      <a:cubicBezTo>
                        <a:pt x="411" y="87"/>
                        <a:pt x="415" y="371"/>
                        <a:pt x="412" y="524"/>
                      </a:cubicBezTo>
                      <a:cubicBezTo>
                        <a:pt x="409" y="677"/>
                        <a:pt x="403" y="742"/>
                        <a:pt x="404" y="920"/>
                      </a:cubicBezTo>
                      <a:cubicBezTo>
                        <a:pt x="405" y="1098"/>
                        <a:pt x="415" y="1419"/>
                        <a:pt x="420" y="1592"/>
                      </a:cubicBezTo>
                      <a:cubicBezTo>
                        <a:pt x="425" y="1765"/>
                        <a:pt x="439" y="1884"/>
                        <a:pt x="436" y="1956"/>
                      </a:cubicBezTo>
                      <a:cubicBezTo>
                        <a:pt x="432" y="1980"/>
                        <a:pt x="441" y="2017"/>
                        <a:pt x="400" y="2024"/>
                      </a:cubicBezTo>
                      <a:cubicBezTo>
                        <a:pt x="373" y="2037"/>
                        <a:pt x="295" y="2005"/>
                        <a:pt x="244" y="2004"/>
                      </a:cubicBezTo>
                      <a:cubicBezTo>
                        <a:pt x="193" y="2003"/>
                        <a:pt x="128" y="2042"/>
                        <a:pt x="96" y="2016"/>
                      </a:cubicBezTo>
                      <a:cubicBezTo>
                        <a:pt x="64" y="1990"/>
                        <a:pt x="55" y="1955"/>
                        <a:pt x="54" y="1845"/>
                      </a:cubicBezTo>
                      <a:cubicBezTo>
                        <a:pt x="53" y="1735"/>
                        <a:pt x="82" y="1567"/>
                        <a:pt x="88" y="1356"/>
                      </a:cubicBezTo>
                      <a:cubicBezTo>
                        <a:pt x="94" y="1145"/>
                        <a:pt x="93" y="806"/>
                        <a:pt x="92" y="580"/>
                      </a:cubicBezTo>
                      <a:cubicBezTo>
                        <a:pt x="91" y="354"/>
                        <a:pt x="93" y="97"/>
                        <a:pt x="84" y="0"/>
                      </a:cubicBezTo>
                      <a:lnTo>
                        <a:pt x="40" y="0"/>
                      </a:lnTo>
                      <a:close/>
                    </a:path>
                  </a:pathLst>
                </a:custGeom>
                <a:solidFill>
                  <a:schemeClr val="accent2"/>
                </a:solidFill>
                <a:ln w="9525" cap="flat" cmpd="sng">
                  <a:noFill/>
                  <a:prstDash val="solid"/>
                  <a:round/>
                  <a:headEnd type="none" w="med" len="med"/>
                  <a:tailEnd type="none" w="med" len="med"/>
                </a:ln>
                <a:effectLst/>
              </p:spPr>
              <p:txBody>
                <a:bodyPr wrap="none" anchor="ctr"/>
                <a:lstStyle/>
                <a:p>
                  <a:endParaRPr lang="en-US"/>
                </a:p>
              </p:txBody>
            </p:sp>
            <p:sp>
              <p:nvSpPr>
                <p:cNvPr id="3184" name="Freeform 112"/>
                <p:cNvSpPr>
                  <a:spLocks/>
                </p:cNvSpPr>
                <p:nvPr/>
              </p:nvSpPr>
              <p:spPr bwMode="hidden">
                <a:xfrm>
                  <a:off x="686" y="2115"/>
                  <a:ext cx="110" cy="2203"/>
                </a:xfrm>
                <a:custGeom>
                  <a:avLst/>
                  <a:gdLst/>
                  <a:ahLst/>
                  <a:cxnLst>
                    <a:cxn ang="0">
                      <a:pos x="27" y="477"/>
                    </a:cxn>
                    <a:cxn ang="0">
                      <a:pos x="23" y="217"/>
                    </a:cxn>
                    <a:cxn ang="0">
                      <a:pos x="11" y="81"/>
                    </a:cxn>
                    <a:cxn ang="0">
                      <a:pos x="3" y="29"/>
                    </a:cxn>
                    <a:cxn ang="0">
                      <a:pos x="31" y="5"/>
                    </a:cxn>
                    <a:cxn ang="0">
                      <a:pos x="83" y="5"/>
                    </a:cxn>
                    <a:cxn ang="0">
                      <a:pos x="103" y="33"/>
                    </a:cxn>
                    <a:cxn ang="0">
                      <a:pos x="107" y="133"/>
                    </a:cxn>
                    <a:cxn ang="0">
                      <a:pos x="87" y="369"/>
                    </a:cxn>
                    <a:cxn ang="0">
                      <a:pos x="87" y="853"/>
                    </a:cxn>
                    <a:cxn ang="0">
                      <a:pos x="79" y="1613"/>
                    </a:cxn>
                    <a:cxn ang="0">
                      <a:pos x="87" y="2045"/>
                    </a:cxn>
                    <a:cxn ang="0">
                      <a:pos x="79" y="2129"/>
                    </a:cxn>
                    <a:cxn ang="0">
                      <a:pos x="39" y="2129"/>
                    </a:cxn>
                    <a:cxn ang="0">
                      <a:pos x="39" y="1481"/>
                    </a:cxn>
                    <a:cxn ang="0">
                      <a:pos x="27" y="477"/>
                    </a:cxn>
                  </a:cxnLst>
                  <a:rect l="0" t="0" r="r" b="b"/>
                  <a:pathLst>
                    <a:path w="110" h="2131">
                      <a:moveTo>
                        <a:pt x="27" y="477"/>
                      </a:moveTo>
                      <a:cubicBezTo>
                        <a:pt x="24" y="266"/>
                        <a:pt x="26" y="283"/>
                        <a:pt x="23" y="217"/>
                      </a:cubicBezTo>
                      <a:cubicBezTo>
                        <a:pt x="20" y="151"/>
                        <a:pt x="14" y="112"/>
                        <a:pt x="11" y="81"/>
                      </a:cubicBezTo>
                      <a:cubicBezTo>
                        <a:pt x="8" y="50"/>
                        <a:pt x="0" y="42"/>
                        <a:pt x="3" y="29"/>
                      </a:cubicBezTo>
                      <a:cubicBezTo>
                        <a:pt x="6" y="16"/>
                        <a:pt x="18" y="9"/>
                        <a:pt x="31" y="5"/>
                      </a:cubicBezTo>
                      <a:cubicBezTo>
                        <a:pt x="44" y="1"/>
                        <a:pt x="71" y="0"/>
                        <a:pt x="83" y="5"/>
                      </a:cubicBezTo>
                      <a:cubicBezTo>
                        <a:pt x="95" y="10"/>
                        <a:pt x="99" y="12"/>
                        <a:pt x="103" y="33"/>
                      </a:cubicBezTo>
                      <a:cubicBezTo>
                        <a:pt x="107" y="54"/>
                        <a:pt x="110" y="77"/>
                        <a:pt x="107" y="133"/>
                      </a:cubicBezTo>
                      <a:cubicBezTo>
                        <a:pt x="104" y="189"/>
                        <a:pt x="90" y="249"/>
                        <a:pt x="87" y="369"/>
                      </a:cubicBezTo>
                      <a:cubicBezTo>
                        <a:pt x="84" y="489"/>
                        <a:pt x="88" y="646"/>
                        <a:pt x="87" y="853"/>
                      </a:cubicBezTo>
                      <a:cubicBezTo>
                        <a:pt x="86" y="1060"/>
                        <a:pt x="79" y="1414"/>
                        <a:pt x="79" y="1613"/>
                      </a:cubicBezTo>
                      <a:cubicBezTo>
                        <a:pt x="79" y="1812"/>
                        <a:pt x="87" y="1959"/>
                        <a:pt x="87" y="2045"/>
                      </a:cubicBezTo>
                      <a:cubicBezTo>
                        <a:pt x="87" y="2131"/>
                        <a:pt x="87" y="2115"/>
                        <a:pt x="79" y="2129"/>
                      </a:cubicBezTo>
                      <a:lnTo>
                        <a:pt x="39" y="2129"/>
                      </a:lnTo>
                      <a:cubicBezTo>
                        <a:pt x="32" y="2021"/>
                        <a:pt x="42" y="1757"/>
                        <a:pt x="39" y="1481"/>
                      </a:cubicBezTo>
                      <a:cubicBezTo>
                        <a:pt x="36" y="1205"/>
                        <a:pt x="30" y="688"/>
                        <a:pt x="27" y="477"/>
                      </a:cubicBezTo>
                      <a:close/>
                    </a:path>
                  </a:pathLst>
                </a:custGeom>
                <a:solidFill>
                  <a:schemeClr val="accent2"/>
                </a:solidFill>
                <a:ln w="9525" cap="flat" cmpd="sng">
                  <a:noFill/>
                  <a:prstDash val="solid"/>
                  <a:round/>
                  <a:headEnd type="none" w="med" len="med"/>
                  <a:tailEnd type="none" w="med" len="med"/>
                </a:ln>
                <a:effectLst/>
              </p:spPr>
              <p:txBody>
                <a:bodyPr wrap="none" anchor="ctr"/>
                <a:lstStyle/>
                <a:p>
                  <a:endParaRPr lang="en-US"/>
                </a:p>
              </p:txBody>
            </p:sp>
          </p:grpSp>
          <p:grpSp>
            <p:nvGrpSpPr>
              <p:cNvPr id="3185" name="Group 113"/>
              <p:cNvGrpSpPr>
                <a:grpSpLocks/>
              </p:cNvGrpSpPr>
              <p:nvPr/>
            </p:nvGrpSpPr>
            <p:grpSpPr bwMode="auto">
              <a:xfrm flipV="1">
                <a:off x="2866" y="-3"/>
                <a:ext cx="396" cy="4318"/>
                <a:chOff x="2971" y="-3"/>
                <a:chExt cx="493" cy="4325"/>
              </a:xfrm>
            </p:grpSpPr>
            <p:sp>
              <p:nvSpPr>
                <p:cNvPr id="3186" name="Freeform 114"/>
                <p:cNvSpPr>
                  <a:spLocks/>
                </p:cNvSpPr>
                <p:nvPr/>
              </p:nvSpPr>
              <p:spPr bwMode="hidden">
                <a:xfrm>
                  <a:off x="2971" y="-3"/>
                  <a:ext cx="493" cy="4323"/>
                </a:xfrm>
                <a:custGeom>
                  <a:avLst/>
                  <a:gdLst/>
                  <a:ahLst/>
                  <a:cxnLst>
                    <a:cxn ang="0">
                      <a:pos x="40" y="7"/>
                    </a:cxn>
                    <a:cxn ang="0">
                      <a:pos x="44" y="1111"/>
                    </a:cxn>
                    <a:cxn ang="0">
                      <a:pos x="6" y="1852"/>
                    </a:cxn>
                    <a:cxn ang="0">
                      <a:pos x="6" y="1989"/>
                    </a:cxn>
                    <a:cxn ang="0">
                      <a:pos x="20" y="2031"/>
                    </a:cxn>
                    <a:cxn ang="0">
                      <a:pos x="24" y="2075"/>
                    </a:cxn>
                    <a:cxn ang="0">
                      <a:pos x="6" y="2126"/>
                    </a:cxn>
                    <a:cxn ang="0">
                      <a:pos x="6" y="2217"/>
                    </a:cxn>
                    <a:cxn ang="0">
                      <a:pos x="28" y="2471"/>
                    </a:cxn>
                    <a:cxn ang="0">
                      <a:pos x="24" y="3051"/>
                    </a:cxn>
                    <a:cxn ang="0">
                      <a:pos x="28" y="4323"/>
                    </a:cxn>
                    <a:cxn ang="0">
                      <a:pos x="80" y="4319"/>
                    </a:cxn>
                    <a:cxn ang="0">
                      <a:pos x="88" y="3295"/>
                    </a:cxn>
                    <a:cxn ang="0">
                      <a:pos x="84" y="2423"/>
                    </a:cxn>
                    <a:cxn ang="0">
                      <a:pos x="60" y="2215"/>
                    </a:cxn>
                    <a:cxn ang="0">
                      <a:pos x="92" y="2107"/>
                    </a:cxn>
                    <a:cxn ang="0">
                      <a:pos x="240" y="2091"/>
                    </a:cxn>
                    <a:cxn ang="0">
                      <a:pos x="384" y="2091"/>
                    </a:cxn>
                    <a:cxn ang="0">
                      <a:pos x="428" y="2135"/>
                    </a:cxn>
                    <a:cxn ang="0">
                      <a:pos x="424" y="2243"/>
                    </a:cxn>
                    <a:cxn ang="0">
                      <a:pos x="420" y="2351"/>
                    </a:cxn>
                    <a:cxn ang="0">
                      <a:pos x="408" y="2503"/>
                    </a:cxn>
                    <a:cxn ang="0">
                      <a:pos x="395" y="4320"/>
                    </a:cxn>
                    <a:cxn ang="0">
                      <a:pos x="476" y="4317"/>
                    </a:cxn>
                    <a:cxn ang="0">
                      <a:pos x="459" y="3621"/>
                    </a:cxn>
                    <a:cxn ang="0">
                      <a:pos x="468" y="2479"/>
                    </a:cxn>
                    <a:cxn ang="0">
                      <a:pos x="493" y="2172"/>
                    </a:cxn>
                    <a:cxn ang="0">
                      <a:pos x="468" y="2055"/>
                    </a:cxn>
                    <a:cxn ang="0">
                      <a:pos x="487" y="1989"/>
                    </a:cxn>
                    <a:cxn ang="0">
                      <a:pos x="487" y="1807"/>
                    </a:cxn>
                    <a:cxn ang="0">
                      <a:pos x="456" y="1031"/>
                    </a:cxn>
                    <a:cxn ang="0">
                      <a:pos x="472" y="0"/>
                    </a:cxn>
                    <a:cxn ang="0">
                      <a:pos x="416" y="3"/>
                    </a:cxn>
                    <a:cxn ang="0">
                      <a:pos x="412" y="531"/>
                    </a:cxn>
                    <a:cxn ang="0">
                      <a:pos x="404" y="927"/>
                    </a:cxn>
                    <a:cxn ang="0">
                      <a:pos x="420" y="1599"/>
                    </a:cxn>
                    <a:cxn ang="0">
                      <a:pos x="436" y="1963"/>
                    </a:cxn>
                    <a:cxn ang="0">
                      <a:pos x="400" y="2031"/>
                    </a:cxn>
                    <a:cxn ang="0">
                      <a:pos x="244" y="2011"/>
                    </a:cxn>
                    <a:cxn ang="0">
                      <a:pos x="96" y="2023"/>
                    </a:cxn>
                    <a:cxn ang="0">
                      <a:pos x="54" y="1852"/>
                    </a:cxn>
                    <a:cxn ang="0">
                      <a:pos x="88" y="1363"/>
                    </a:cxn>
                    <a:cxn ang="0">
                      <a:pos x="92" y="587"/>
                    </a:cxn>
                    <a:cxn ang="0">
                      <a:pos x="88" y="3"/>
                    </a:cxn>
                    <a:cxn ang="0">
                      <a:pos x="40" y="7"/>
                    </a:cxn>
                  </a:cxnLst>
                  <a:rect l="0" t="0" r="r" b="b"/>
                  <a:pathLst>
                    <a:path w="493" h="4323">
                      <a:moveTo>
                        <a:pt x="40" y="7"/>
                      </a:moveTo>
                      <a:cubicBezTo>
                        <a:pt x="33" y="192"/>
                        <a:pt x="50" y="804"/>
                        <a:pt x="44" y="1111"/>
                      </a:cubicBezTo>
                      <a:cubicBezTo>
                        <a:pt x="38" y="1418"/>
                        <a:pt x="12" y="1706"/>
                        <a:pt x="6" y="1852"/>
                      </a:cubicBezTo>
                      <a:cubicBezTo>
                        <a:pt x="0" y="1998"/>
                        <a:pt x="4" y="1959"/>
                        <a:pt x="6" y="1989"/>
                      </a:cubicBezTo>
                      <a:cubicBezTo>
                        <a:pt x="8" y="2019"/>
                        <a:pt x="17" y="2017"/>
                        <a:pt x="20" y="2031"/>
                      </a:cubicBezTo>
                      <a:cubicBezTo>
                        <a:pt x="23" y="2045"/>
                        <a:pt x="26" y="2059"/>
                        <a:pt x="24" y="2075"/>
                      </a:cubicBezTo>
                      <a:cubicBezTo>
                        <a:pt x="22" y="2091"/>
                        <a:pt x="9" y="2102"/>
                        <a:pt x="6" y="2126"/>
                      </a:cubicBezTo>
                      <a:cubicBezTo>
                        <a:pt x="3" y="2150"/>
                        <a:pt x="2" y="2160"/>
                        <a:pt x="6" y="2217"/>
                      </a:cubicBezTo>
                      <a:cubicBezTo>
                        <a:pt x="10" y="2274"/>
                        <a:pt x="25" y="2332"/>
                        <a:pt x="28" y="2471"/>
                      </a:cubicBezTo>
                      <a:cubicBezTo>
                        <a:pt x="31" y="2610"/>
                        <a:pt x="24" y="2742"/>
                        <a:pt x="24" y="3051"/>
                      </a:cubicBezTo>
                      <a:cubicBezTo>
                        <a:pt x="24" y="3360"/>
                        <a:pt x="19" y="4112"/>
                        <a:pt x="28" y="4323"/>
                      </a:cubicBezTo>
                      <a:lnTo>
                        <a:pt x="80" y="4319"/>
                      </a:lnTo>
                      <a:cubicBezTo>
                        <a:pt x="90" y="4148"/>
                        <a:pt x="87" y="3611"/>
                        <a:pt x="88" y="3295"/>
                      </a:cubicBezTo>
                      <a:cubicBezTo>
                        <a:pt x="89" y="2979"/>
                        <a:pt x="89" y="2603"/>
                        <a:pt x="84" y="2423"/>
                      </a:cubicBezTo>
                      <a:cubicBezTo>
                        <a:pt x="92" y="2347"/>
                        <a:pt x="69" y="2269"/>
                        <a:pt x="60" y="2215"/>
                      </a:cubicBezTo>
                      <a:cubicBezTo>
                        <a:pt x="52" y="2155"/>
                        <a:pt x="48" y="2117"/>
                        <a:pt x="92" y="2107"/>
                      </a:cubicBezTo>
                      <a:cubicBezTo>
                        <a:pt x="134" y="2093"/>
                        <a:pt x="190" y="2088"/>
                        <a:pt x="240" y="2091"/>
                      </a:cubicBezTo>
                      <a:cubicBezTo>
                        <a:pt x="289" y="2088"/>
                        <a:pt x="353" y="2084"/>
                        <a:pt x="384" y="2091"/>
                      </a:cubicBezTo>
                      <a:cubicBezTo>
                        <a:pt x="415" y="2098"/>
                        <a:pt x="421" y="2110"/>
                        <a:pt x="428" y="2135"/>
                      </a:cubicBezTo>
                      <a:cubicBezTo>
                        <a:pt x="435" y="2160"/>
                        <a:pt x="425" y="2207"/>
                        <a:pt x="424" y="2243"/>
                      </a:cubicBezTo>
                      <a:cubicBezTo>
                        <a:pt x="423" y="2279"/>
                        <a:pt x="423" y="2308"/>
                        <a:pt x="420" y="2351"/>
                      </a:cubicBezTo>
                      <a:cubicBezTo>
                        <a:pt x="411" y="2398"/>
                        <a:pt x="412" y="2175"/>
                        <a:pt x="408" y="2503"/>
                      </a:cubicBezTo>
                      <a:cubicBezTo>
                        <a:pt x="404" y="2831"/>
                        <a:pt x="384" y="4018"/>
                        <a:pt x="395" y="4320"/>
                      </a:cubicBezTo>
                      <a:lnTo>
                        <a:pt x="476" y="4317"/>
                      </a:lnTo>
                      <a:cubicBezTo>
                        <a:pt x="486" y="4201"/>
                        <a:pt x="460" y="3927"/>
                        <a:pt x="459" y="3621"/>
                      </a:cubicBezTo>
                      <a:cubicBezTo>
                        <a:pt x="458" y="3315"/>
                        <a:pt x="462" y="2720"/>
                        <a:pt x="468" y="2479"/>
                      </a:cubicBezTo>
                      <a:cubicBezTo>
                        <a:pt x="464" y="2335"/>
                        <a:pt x="493" y="2225"/>
                        <a:pt x="493" y="2172"/>
                      </a:cubicBezTo>
                      <a:cubicBezTo>
                        <a:pt x="493" y="2118"/>
                        <a:pt x="480" y="2107"/>
                        <a:pt x="468" y="2055"/>
                      </a:cubicBezTo>
                      <a:cubicBezTo>
                        <a:pt x="490" y="2034"/>
                        <a:pt x="484" y="2030"/>
                        <a:pt x="487" y="1989"/>
                      </a:cubicBezTo>
                      <a:cubicBezTo>
                        <a:pt x="490" y="1948"/>
                        <a:pt x="492" y="1967"/>
                        <a:pt x="487" y="1807"/>
                      </a:cubicBezTo>
                      <a:cubicBezTo>
                        <a:pt x="482" y="1647"/>
                        <a:pt x="458" y="1332"/>
                        <a:pt x="456" y="1031"/>
                      </a:cubicBezTo>
                      <a:cubicBezTo>
                        <a:pt x="454" y="730"/>
                        <a:pt x="479" y="171"/>
                        <a:pt x="472" y="0"/>
                      </a:cubicBezTo>
                      <a:lnTo>
                        <a:pt x="416" y="3"/>
                      </a:lnTo>
                      <a:cubicBezTo>
                        <a:pt x="406" y="91"/>
                        <a:pt x="414" y="377"/>
                        <a:pt x="412" y="531"/>
                      </a:cubicBezTo>
                      <a:cubicBezTo>
                        <a:pt x="410" y="685"/>
                        <a:pt x="403" y="749"/>
                        <a:pt x="404" y="927"/>
                      </a:cubicBezTo>
                      <a:cubicBezTo>
                        <a:pt x="405" y="1105"/>
                        <a:pt x="415" y="1426"/>
                        <a:pt x="420" y="1599"/>
                      </a:cubicBezTo>
                      <a:cubicBezTo>
                        <a:pt x="425" y="1772"/>
                        <a:pt x="439" y="1891"/>
                        <a:pt x="436" y="1963"/>
                      </a:cubicBezTo>
                      <a:cubicBezTo>
                        <a:pt x="432" y="1987"/>
                        <a:pt x="441" y="2024"/>
                        <a:pt x="400" y="2031"/>
                      </a:cubicBezTo>
                      <a:cubicBezTo>
                        <a:pt x="373" y="2044"/>
                        <a:pt x="295" y="2012"/>
                        <a:pt x="244" y="2011"/>
                      </a:cubicBezTo>
                      <a:cubicBezTo>
                        <a:pt x="193" y="2010"/>
                        <a:pt x="128" y="2049"/>
                        <a:pt x="96" y="2023"/>
                      </a:cubicBezTo>
                      <a:cubicBezTo>
                        <a:pt x="64" y="1997"/>
                        <a:pt x="55" y="1962"/>
                        <a:pt x="54" y="1852"/>
                      </a:cubicBezTo>
                      <a:cubicBezTo>
                        <a:pt x="53" y="1742"/>
                        <a:pt x="82" y="1574"/>
                        <a:pt x="88" y="1363"/>
                      </a:cubicBezTo>
                      <a:cubicBezTo>
                        <a:pt x="94" y="1152"/>
                        <a:pt x="92" y="814"/>
                        <a:pt x="92" y="587"/>
                      </a:cubicBezTo>
                      <a:cubicBezTo>
                        <a:pt x="92" y="360"/>
                        <a:pt x="97" y="100"/>
                        <a:pt x="88" y="3"/>
                      </a:cubicBezTo>
                      <a:lnTo>
                        <a:pt x="40" y="7"/>
                      </a:lnTo>
                      <a:close/>
                    </a:path>
                  </a:pathLst>
                </a:custGeom>
                <a:solidFill>
                  <a:schemeClr val="accent2"/>
                </a:solidFill>
                <a:ln w="9525" cap="flat" cmpd="sng">
                  <a:noFill/>
                  <a:prstDash val="solid"/>
                  <a:round/>
                  <a:headEnd type="none" w="med" len="med"/>
                  <a:tailEnd type="none" w="med" len="med"/>
                </a:ln>
                <a:effectLst/>
              </p:spPr>
              <p:txBody>
                <a:bodyPr wrap="none" anchor="ctr"/>
                <a:lstStyle/>
                <a:p>
                  <a:endParaRPr lang="en-US"/>
                </a:p>
              </p:txBody>
            </p:sp>
            <p:sp>
              <p:nvSpPr>
                <p:cNvPr id="3187" name="Freeform 115"/>
                <p:cNvSpPr>
                  <a:spLocks/>
                </p:cNvSpPr>
                <p:nvPr/>
              </p:nvSpPr>
              <p:spPr bwMode="hidden">
                <a:xfrm>
                  <a:off x="3228" y="2119"/>
                  <a:ext cx="110" cy="2203"/>
                </a:xfrm>
                <a:custGeom>
                  <a:avLst/>
                  <a:gdLst/>
                  <a:ahLst/>
                  <a:cxnLst>
                    <a:cxn ang="0">
                      <a:pos x="27" y="477"/>
                    </a:cxn>
                    <a:cxn ang="0">
                      <a:pos x="23" y="217"/>
                    </a:cxn>
                    <a:cxn ang="0">
                      <a:pos x="11" y="81"/>
                    </a:cxn>
                    <a:cxn ang="0">
                      <a:pos x="3" y="29"/>
                    </a:cxn>
                    <a:cxn ang="0">
                      <a:pos x="31" y="5"/>
                    </a:cxn>
                    <a:cxn ang="0">
                      <a:pos x="83" y="5"/>
                    </a:cxn>
                    <a:cxn ang="0">
                      <a:pos x="103" y="33"/>
                    </a:cxn>
                    <a:cxn ang="0">
                      <a:pos x="107" y="133"/>
                    </a:cxn>
                    <a:cxn ang="0">
                      <a:pos x="87" y="369"/>
                    </a:cxn>
                    <a:cxn ang="0">
                      <a:pos x="87" y="853"/>
                    </a:cxn>
                    <a:cxn ang="0">
                      <a:pos x="79" y="1613"/>
                    </a:cxn>
                    <a:cxn ang="0">
                      <a:pos x="87" y="2045"/>
                    </a:cxn>
                    <a:cxn ang="0">
                      <a:pos x="79" y="2129"/>
                    </a:cxn>
                    <a:cxn ang="0">
                      <a:pos x="39" y="2129"/>
                    </a:cxn>
                    <a:cxn ang="0">
                      <a:pos x="39" y="1481"/>
                    </a:cxn>
                    <a:cxn ang="0">
                      <a:pos x="27" y="477"/>
                    </a:cxn>
                  </a:cxnLst>
                  <a:rect l="0" t="0" r="r" b="b"/>
                  <a:pathLst>
                    <a:path w="110" h="2131">
                      <a:moveTo>
                        <a:pt x="27" y="477"/>
                      </a:moveTo>
                      <a:cubicBezTo>
                        <a:pt x="24" y="266"/>
                        <a:pt x="26" y="283"/>
                        <a:pt x="23" y="217"/>
                      </a:cubicBezTo>
                      <a:cubicBezTo>
                        <a:pt x="20" y="151"/>
                        <a:pt x="14" y="112"/>
                        <a:pt x="11" y="81"/>
                      </a:cubicBezTo>
                      <a:cubicBezTo>
                        <a:pt x="8" y="50"/>
                        <a:pt x="0" y="42"/>
                        <a:pt x="3" y="29"/>
                      </a:cubicBezTo>
                      <a:cubicBezTo>
                        <a:pt x="6" y="16"/>
                        <a:pt x="18" y="9"/>
                        <a:pt x="31" y="5"/>
                      </a:cubicBezTo>
                      <a:cubicBezTo>
                        <a:pt x="44" y="1"/>
                        <a:pt x="71" y="0"/>
                        <a:pt x="83" y="5"/>
                      </a:cubicBezTo>
                      <a:cubicBezTo>
                        <a:pt x="95" y="10"/>
                        <a:pt x="99" y="12"/>
                        <a:pt x="103" y="33"/>
                      </a:cubicBezTo>
                      <a:cubicBezTo>
                        <a:pt x="107" y="54"/>
                        <a:pt x="110" y="77"/>
                        <a:pt x="107" y="133"/>
                      </a:cubicBezTo>
                      <a:cubicBezTo>
                        <a:pt x="104" y="189"/>
                        <a:pt x="90" y="249"/>
                        <a:pt x="87" y="369"/>
                      </a:cubicBezTo>
                      <a:cubicBezTo>
                        <a:pt x="84" y="489"/>
                        <a:pt x="88" y="646"/>
                        <a:pt x="87" y="853"/>
                      </a:cubicBezTo>
                      <a:cubicBezTo>
                        <a:pt x="86" y="1060"/>
                        <a:pt x="79" y="1414"/>
                        <a:pt x="79" y="1613"/>
                      </a:cubicBezTo>
                      <a:cubicBezTo>
                        <a:pt x="79" y="1812"/>
                        <a:pt x="87" y="1959"/>
                        <a:pt x="87" y="2045"/>
                      </a:cubicBezTo>
                      <a:cubicBezTo>
                        <a:pt x="87" y="2131"/>
                        <a:pt x="87" y="2115"/>
                        <a:pt x="79" y="2129"/>
                      </a:cubicBezTo>
                      <a:lnTo>
                        <a:pt x="39" y="2129"/>
                      </a:lnTo>
                      <a:cubicBezTo>
                        <a:pt x="32" y="2021"/>
                        <a:pt x="42" y="1757"/>
                        <a:pt x="39" y="1481"/>
                      </a:cubicBezTo>
                      <a:cubicBezTo>
                        <a:pt x="36" y="1205"/>
                        <a:pt x="30" y="688"/>
                        <a:pt x="27" y="477"/>
                      </a:cubicBezTo>
                      <a:close/>
                    </a:path>
                  </a:pathLst>
                </a:custGeom>
                <a:solidFill>
                  <a:schemeClr val="accent2"/>
                </a:solidFill>
                <a:ln w="9525" cap="flat" cmpd="sng">
                  <a:noFill/>
                  <a:prstDash val="solid"/>
                  <a:round/>
                  <a:headEnd type="none" w="med" len="med"/>
                  <a:tailEnd type="none" w="med" len="med"/>
                </a:ln>
                <a:effectLst/>
              </p:spPr>
              <p:txBody>
                <a:bodyPr wrap="none" anchor="ctr"/>
                <a:lstStyle/>
                <a:p>
                  <a:endParaRPr lang="en-US"/>
                </a:p>
              </p:txBody>
            </p:sp>
          </p:grpSp>
          <p:sp>
            <p:nvSpPr>
              <p:cNvPr id="3188" name="Freeform 116"/>
              <p:cNvSpPr>
                <a:spLocks/>
              </p:cNvSpPr>
              <p:nvPr/>
            </p:nvSpPr>
            <p:spPr bwMode="hidden">
              <a:xfrm rot="2199825" flipH="1">
                <a:off x="2185" y="2464"/>
                <a:ext cx="479" cy="950"/>
              </a:xfrm>
              <a:custGeom>
                <a:avLst/>
                <a:gdLst/>
                <a:ahLst/>
                <a:cxnLst>
                  <a:cxn ang="0">
                    <a:pos x="184" y="48"/>
                  </a:cxn>
                  <a:cxn ang="0">
                    <a:pos x="664" y="192"/>
                  </a:cxn>
                  <a:cxn ang="0">
                    <a:pos x="1288" y="1200"/>
                  </a:cxn>
                  <a:cxn ang="0">
                    <a:pos x="1432" y="1968"/>
                  </a:cxn>
                  <a:cxn ang="0">
                    <a:pos x="1384" y="1920"/>
                  </a:cxn>
                  <a:cxn ang="0">
                    <a:pos x="1000" y="1200"/>
                  </a:cxn>
                  <a:cxn ang="0">
                    <a:pos x="616" y="576"/>
                  </a:cxn>
                  <a:cxn ang="0">
                    <a:pos x="280" y="240"/>
                  </a:cxn>
                  <a:cxn ang="0">
                    <a:pos x="232" y="288"/>
                  </a:cxn>
                  <a:cxn ang="0">
                    <a:pos x="472" y="528"/>
                  </a:cxn>
                  <a:cxn ang="0">
                    <a:pos x="760" y="960"/>
                  </a:cxn>
                  <a:cxn ang="0">
                    <a:pos x="1144" y="1632"/>
                  </a:cxn>
                  <a:cxn ang="0">
                    <a:pos x="1384" y="2016"/>
                  </a:cxn>
                  <a:cxn ang="0">
                    <a:pos x="1336" y="2016"/>
                  </a:cxn>
                  <a:cxn ang="0">
                    <a:pos x="1096" y="1824"/>
                  </a:cxn>
                  <a:cxn ang="0">
                    <a:pos x="568" y="1296"/>
                  </a:cxn>
                  <a:cxn ang="0">
                    <a:pos x="88" y="576"/>
                  </a:cxn>
                  <a:cxn ang="0">
                    <a:pos x="40" y="192"/>
                  </a:cxn>
                  <a:cxn ang="0">
                    <a:pos x="184" y="48"/>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alpha val="50000"/>
                </a:schemeClr>
              </a:solidFill>
              <a:ln w="9525">
                <a:noFill/>
                <a:round/>
                <a:headEnd/>
                <a:tailEnd/>
              </a:ln>
              <a:effectLst/>
            </p:spPr>
            <p:txBody>
              <a:bodyPr wrap="none" anchor="ctr"/>
              <a:lstStyle/>
              <a:p>
                <a:endParaRPr lang="en-US"/>
              </a:p>
            </p:txBody>
          </p:sp>
          <p:sp>
            <p:nvSpPr>
              <p:cNvPr id="3189" name="Freeform 117"/>
              <p:cNvSpPr>
                <a:spLocks/>
              </p:cNvSpPr>
              <p:nvPr/>
            </p:nvSpPr>
            <p:spPr bwMode="hidden">
              <a:xfrm rot="21428822" flipH="1">
                <a:off x="2294" y="2929"/>
                <a:ext cx="706" cy="1014"/>
              </a:xfrm>
              <a:custGeom>
                <a:avLst/>
                <a:gdLst/>
                <a:ahLst/>
                <a:cxnLst>
                  <a:cxn ang="0">
                    <a:pos x="184" y="48"/>
                  </a:cxn>
                  <a:cxn ang="0">
                    <a:pos x="664" y="192"/>
                  </a:cxn>
                  <a:cxn ang="0">
                    <a:pos x="1288" y="1200"/>
                  </a:cxn>
                  <a:cxn ang="0">
                    <a:pos x="1432" y="1968"/>
                  </a:cxn>
                  <a:cxn ang="0">
                    <a:pos x="1384" y="1920"/>
                  </a:cxn>
                  <a:cxn ang="0">
                    <a:pos x="1000" y="1200"/>
                  </a:cxn>
                  <a:cxn ang="0">
                    <a:pos x="616" y="576"/>
                  </a:cxn>
                  <a:cxn ang="0">
                    <a:pos x="280" y="240"/>
                  </a:cxn>
                  <a:cxn ang="0">
                    <a:pos x="232" y="288"/>
                  </a:cxn>
                  <a:cxn ang="0">
                    <a:pos x="472" y="528"/>
                  </a:cxn>
                  <a:cxn ang="0">
                    <a:pos x="760" y="960"/>
                  </a:cxn>
                  <a:cxn ang="0">
                    <a:pos x="1144" y="1632"/>
                  </a:cxn>
                  <a:cxn ang="0">
                    <a:pos x="1384" y="2016"/>
                  </a:cxn>
                  <a:cxn ang="0">
                    <a:pos x="1336" y="2016"/>
                  </a:cxn>
                  <a:cxn ang="0">
                    <a:pos x="1096" y="1824"/>
                  </a:cxn>
                  <a:cxn ang="0">
                    <a:pos x="568" y="1296"/>
                  </a:cxn>
                  <a:cxn ang="0">
                    <a:pos x="88" y="576"/>
                  </a:cxn>
                  <a:cxn ang="0">
                    <a:pos x="40" y="192"/>
                  </a:cxn>
                  <a:cxn ang="0">
                    <a:pos x="184" y="48"/>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solidFill>
              <a:ln w="9525">
                <a:noFill/>
                <a:round/>
                <a:headEnd/>
                <a:tailEnd/>
              </a:ln>
              <a:effectLst/>
            </p:spPr>
            <p:txBody>
              <a:bodyPr wrap="none" anchor="ctr"/>
              <a:lstStyle/>
              <a:p>
                <a:endParaRPr lang="en-US"/>
              </a:p>
            </p:txBody>
          </p:sp>
          <p:sp>
            <p:nvSpPr>
              <p:cNvPr id="3190" name="Freeform 118"/>
              <p:cNvSpPr>
                <a:spLocks/>
              </p:cNvSpPr>
              <p:nvPr/>
            </p:nvSpPr>
            <p:spPr bwMode="hidden">
              <a:xfrm>
                <a:off x="3188" y="2454"/>
                <a:ext cx="978" cy="332"/>
              </a:xfrm>
              <a:custGeom>
                <a:avLst/>
                <a:gdLst/>
                <a:ahLst/>
                <a:cxnLst>
                  <a:cxn ang="0">
                    <a:pos x="96" y="464"/>
                  </a:cxn>
                  <a:cxn ang="0">
                    <a:pos x="48" y="368"/>
                  </a:cxn>
                  <a:cxn ang="0">
                    <a:pos x="96" y="224"/>
                  </a:cxn>
                  <a:cxn ang="0">
                    <a:pos x="384" y="32"/>
                  </a:cxn>
                  <a:cxn ang="0">
                    <a:pos x="960" y="32"/>
                  </a:cxn>
                  <a:cxn ang="0">
                    <a:pos x="1584" y="224"/>
                  </a:cxn>
                  <a:cxn ang="0">
                    <a:pos x="1920" y="416"/>
                  </a:cxn>
                  <a:cxn ang="0">
                    <a:pos x="2004" y="544"/>
                  </a:cxn>
                  <a:cxn ang="0">
                    <a:pos x="1824" y="560"/>
                  </a:cxn>
                  <a:cxn ang="0">
                    <a:pos x="1488" y="464"/>
                  </a:cxn>
                  <a:cxn ang="0">
                    <a:pos x="960" y="320"/>
                  </a:cxn>
                  <a:cxn ang="0">
                    <a:pos x="480" y="320"/>
                  </a:cxn>
                  <a:cxn ang="0">
                    <a:pos x="336" y="368"/>
                  </a:cxn>
                  <a:cxn ang="0">
                    <a:pos x="336" y="416"/>
                  </a:cxn>
                  <a:cxn ang="0">
                    <a:pos x="528" y="368"/>
                  </a:cxn>
                  <a:cxn ang="0">
                    <a:pos x="960" y="368"/>
                  </a:cxn>
                  <a:cxn ang="0">
                    <a:pos x="1584" y="560"/>
                  </a:cxn>
                  <a:cxn ang="0">
                    <a:pos x="1632" y="608"/>
                  </a:cxn>
                  <a:cxn ang="0">
                    <a:pos x="1392" y="656"/>
                  </a:cxn>
                  <a:cxn ang="0">
                    <a:pos x="624" y="656"/>
                  </a:cxn>
                  <a:cxn ang="0">
                    <a:pos x="96" y="464"/>
                  </a:cxn>
                </a:cxnLst>
                <a:rect l="0" t="0" r="r" b="b"/>
                <a:pathLst>
                  <a:path w="2020" h="688">
                    <a:moveTo>
                      <a:pt x="96" y="464"/>
                    </a:moveTo>
                    <a:cubicBezTo>
                      <a:pt x="0" y="416"/>
                      <a:pt x="48" y="408"/>
                      <a:pt x="48" y="368"/>
                    </a:cubicBezTo>
                    <a:cubicBezTo>
                      <a:pt x="48" y="328"/>
                      <a:pt x="40" y="280"/>
                      <a:pt x="96" y="224"/>
                    </a:cubicBezTo>
                    <a:cubicBezTo>
                      <a:pt x="152" y="168"/>
                      <a:pt x="240" y="64"/>
                      <a:pt x="384" y="32"/>
                    </a:cubicBezTo>
                    <a:cubicBezTo>
                      <a:pt x="528" y="0"/>
                      <a:pt x="760" y="0"/>
                      <a:pt x="960" y="32"/>
                    </a:cubicBezTo>
                    <a:cubicBezTo>
                      <a:pt x="1160" y="64"/>
                      <a:pt x="1424" y="160"/>
                      <a:pt x="1584" y="224"/>
                    </a:cubicBezTo>
                    <a:cubicBezTo>
                      <a:pt x="1744" y="288"/>
                      <a:pt x="1850" y="363"/>
                      <a:pt x="1920" y="416"/>
                    </a:cubicBezTo>
                    <a:cubicBezTo>
                      <a:pt x="1990" y="469"/>
                      <a:pt x="2020" y="520"/>
                      <a:pt x="2004" y="544"/>
                    </a:cubicBezTo>
                    <a:cubicBezTo>
                      <a:pt x="1988" y="568"/>
                      <a:pt x="1910" y="573"/>
                      <a:pt x="1824" y="560"/>
                    </a:cubicBezTo>
                    <a:cubicBezTo>
                      <a:pt x="1738" y="547"/>
                      <a:pt x="1632" y="504"/>
                      <a:pt x="1488" y="464"/>
                    </a:cubicBezTo>
                    <a:cubicBezTo>
                      <a:pt x="1344" y="424"/>
                      <a:pt x="1128" y="344"/>
                      <a:pt x="960" y="320"/>
                    </a:cubicBezTo>
                    <a:cubicBezTo>
                      <a:pt x="792" y="296"/>
                      <a:pt x="584" y="312"/>
                      <a:pt x="480" y="320"/>
                    </a:cubicBezTo>
                    <a:cubicBezTo>
                      <a:pt x="376" y="328"/>
                      <a:pt x="360" y="352"/>
                      <a:pt x="336" y="368"/>
                    </a:cubicBezTo>
                    <a:cubicBezTo>
                      <a:pt x="312" y="384"/>
                      <a:pt x="304" y="416"/>
                      <a:pt x="336" y="416"/>
                    </a:cubicBezTo>
                    <a:cubicBezTo>
                      <a:pt x="368" y="416"/>
                      <a:pt x="424" y="376"/>
                      <a:pt x="528" y="368"/>
                    </a:cubicBezTo>
                    <a:cubicBezTo>
                      <a:pt x="632" y="360"/>
                      <a:pt x="784" y="336"/>
                      <a:pt x="960" y="368"/>
                    </a:cubicBezTo>
                    <a:cubicBezTo>
                      <a:pt x="1136" y="400"/>
                      <a:pt x="1472" y="520"/>
                      <a:pt x="1584" y="560"/>
                    </a:cubicBezTo>
                    <a:cubicBezTo>
                      <a:pt x="1696" y="600"/>
                      <a:pt x="1664" y="592"/>
                      <a:pt x="1632" y="608"/>
                    </a:cubicBezTo>
                    <a:cubicBezTo>
                      <a:pt x="1600" y="624"/>
                      <a:pt x="1560" y="648"/>
                      <a:pt x="1392" y="656"/>
                    </a:cubicBezTo>
                    <a:cubicBezTo>
                      <a:pt x="1224" y="664"/>
                      <a:pt x="840" y="688"/>
                      <a:pt x="624" y="656"/>
                    </a:cubicBezTo>
                    <a:cubicBezTo>
                      <a:pt x="408" y="624"/>
                      <a:pt x="192" y="512"/>
                      <a:pt x="96" y="464"/>
                    </a:cubicBezTo>
                    <a:close/>
                  </a:path>
                </a:pathLst>
              </a:custGeom>
              <a:solidFill>
                <a:schemeClr val="accent2">
                  <a:alpha val="50000"/>
                </a:schemeClr>
              </a:solidFill>
              <a:ln w="9525" cap="flat" cmpd="sng">
                <a:noFill/>
                <a:prstDash val="solid"/>
                <a:round/>
                <a:headEnd type="none" w="med" len="med"/>
                <a:tailEnd type="none" w="med" len="med"/>
              </a:ln>
              <a:effectLst/>
            </p:spPr>
            <p:txBody>
              <a:bodyPr wrap="none" anchor="ctr"/>
              <a:lstStyle/>
              <a:p>
                <a:endParaRPr lang="en-US"/>
              </a:p>
            </p:txBody>
          </p:sp>
          <p:sp>
            <p:nvSpPr>
              <p:cNvPr id="3191" name="Freeform 119"/>
              <p:cNvSpPr>
                <a:spLocks/>
              </p:cNvSpPr>
              <p:nvPr/>
            </p:nvSpPr>
            <p:spPr bwMode="hidden">
              <a:xfrm rot="-744944">
                <a:off x="3295" y="2728"/>
                <a:ext cx="706" cy="1014"/>
              </a:xfrm>
              <a:custGeom>
                <a:avLst/>
                <a:gdLst/>
                <a:ahLst/>
                <a:cxnLst>
                  <a:cxn ang="0">
                    <a:pos x="184" y="48"/>
                  </a:cxn>
                  <a:cxn ang="0">
                    <a:pos x="664" y="192"/>
                  </a:cxn>
                  <a:cxn ang="0">
                    <a:pos x="1288" y="1200"/>
                  </a:cxn>
                  <a:cxn ang="0">
                    <a:pos x="1432" y="1968"/>
                  </a:cxn>
                  <a:cxn ang="0">
                    <a:pos x="1384" y="1920"/>
                  </a:cxn>
                  <a:cxn ang="0">
                    <a:pos x="1000" y="1200"/>
                  </a:cxn>
                  <a:cxn ang="0">
                    <a:pos x="616" y="576"/>
                  </a:cxn>
                  <a:cxn ang="0">
                    <a:pos x="280" y="240"/>
                  </a:cxn>
                  <a:cxn ang="0">
                    <a:pos x="232" y="288"/>
                  </a:cxn>
                  <a:cxn ang="0">
                    <a:pos x="472" y="528"/>
                  </a:cxn>
                  <a:cxn ang="0">
                    <a:pos x="760" y="960"/>
                  </a:cxn>
                  <a:cxn ang="0">
                    <a:pos x="1144" y="1632"/>
                  </a:cxn>
                  <a:cxn ang="0">
                    <a:pos x="1384" y="2016"/>
                  </a:cxn>
                  <a:cxn ang="0">
                    <a:pos x="1336" y="2016"/>
                  </a:cxn>
                  <a:cxn ang="0">
                    <a:pos x="1096" y="1824"/>
                  </a:cxn>
                  <a:cxn ang="0">
                    <a:pos x="568" y="1296"/>
                  </a:cxn>
                  <a:cxn ang="0">
                    <a:pos x="88" y="576"/>
                  </a:cxn>
                  <a:cxn ang="0">
                    <a:pos x="40" y="192"/>
                  </a:cxn>
                  <a:cxn ang="0">
                    <a:pos x="184" y="48"/>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gradFill rotWithShape="0">
                <a:gsLst>
                  <a:gs pos="0">
                    <a:schemeClr val="accent2"/>
                  </a:gs>
                  <a:gs pos="100000">
                    <a:schemeClr val="bg1"/>
                  </a:gs>
                </a:gsLst>
                <a:lin ang="0" scaled="1"/>
              </a:gradFill>
              <a:ln w="9525">
                <a:noFill/>
                <a:round/>
                <a:headEnd/>
                <a:tailEnd/>
              </a:ln>
              <a:effectLst/>
            </p:spPr>
            <p:txBody>
              <a:bodyPr wrap="none" anchor="ctr"/>
              <a:lstStyle/>
              <a:p>
                <a:endParaRPr lang="en-US"/>
              </a:p>
            </p:txBody>
          </p:sp>
          <p:sp>
            <p:nvSpPr>
              <p:cNvPr id="3192" name="Freeform 120"/>
              <p:cNvSpPr>
                <a:spLocks/>
              </p:cNvSpPr>
              <p:nvPr/>
            </p:nvSpPr>
            <p:spPr bwMode="hidden">
              <a:xfrm>
                <a:off x="2993" y="2966"/>
                <a:ext cx="474" cy="1164"/>
              </a:xfrm>
              <a:custGeom>
                <a:avLst/>
                <a:gdLst/>
                <a:ahLst/>
                <a:cxnLst>
                  <a:cxn ang="0">
                    <a:pos x="253" y="1432"/>
                  </a:cxn>
                  <a:cxn ang="0">
                    <a:pos x="82" y="881"/>
                  </a:cxn>
                  <a:cxn ang="0">
                    <a:pos x="12" y="296"/>
                  </a:cxn>
                  <a:cxn ang="0">
                    <a:pos x="156" y="56"/>
                  </a:cxn>
                  <a:cxn ang="0">
                    <a:pos x="444" y="56"/>
                  </a:cxn>
                  <a:cxn ang="0">
                    <a:pos x="636" y="392"/>
                  </a:cxn>
                  <a:cxn ang="0">
                    <a:pos x="876" y="1112"/>
                  </a:cxn>
                  <a:cxn ang="0">
                    <a:pos x="972" y="2024"/>
                  </a:cxn>
                  <a:cxn ang="0">
                    <a:pos x="924" y="2360"/>
                  </a:cxn>
                  <a:cxn ang="0">
                    <a:pos x="876" y="2312"/>
                  </a:cxn>
                  <a:cxn ang="0">
                    <a:pos x="828" y="1928"/>
                  </a:cxn>
                  <a:cxn ang="0">
                    <a:pos x="684" y="1304"/>
                  </a:cxn>
                  <a:cxn ang="0">
                    <a:pos x="396" y="488"/>
                  </a:cxn>
                  <a:cxn ang="0">
                    <a:pos x="300" y="344"/>
                  </a:cxn>
                  <a:cxn ang="0">
                    <a:pos x="300" y="440"/>
                  </a:cxn>
                  <a:cxn ang="0">
                    <a:pos x="540" y="1064"/>
                  </a:cxn>
                  <a:cxn ang="0">
                    <a:pos x="732" y="1784"/>
                  </a:cxn>
                  <a:cxn ang="0">
                    <a:pos x="780" y="2264"/>
                  </a:cxn>
                  <a:cxn ang="0">
                    <a:pos x="732" y="2312"/>
                  </a:cxn>
                  <a:cxn ang="0">
                    <a:pos x="496" y="1887"/>
                  </a:cxn>
                  <a:cxn ang="0">
                    <a:pos x="253" y="1432"/>
                  </a:cxn>
                </a:cxnLst>
                <a:rect l="0" t="0" r="r" b="b"/>
                <a:pathLst>
                  <a:path w="980" h="2408">
                    <a:moveTo>
                      <a:pt x="253" y="1432"/>
                    </a:moveTo>
                    <a:cubicBezTo>
                      <a:pt x="184" y="1264"/>
                      <a:pt x="122" y="1070"/>
                      <a:pt x="82" y="881"/>
                    </a:cubicBezTo>
                    <a:cubicBezTo>
                      <a:pt x="42" y="692"/>
                      <a:pt x="0" y="433"/>
                      <a:pt x="12" y="296"/>
                    </a:cubicBezTo>
                    <a:cubicBezTo>
                      <a:pt x="24" y="159"/>
                      <a:pt x="84" y="96"/>
                      <a:pt x="156" y="56"/>
                    </a:cubicBezTo>
                    <a:cubicBezTo>
                      <a:pt x="228" y="16"/>
                      <a:pt x="364" y="0"/>
                      <a:pt x="444" y="56"/>
                    </a:cubicBezTo>
                    <a:cubicBezTo>
                      <a:pt x="524" y="112"/>
                      <a:pt x="564" y="216"/>
                      <a:pt x="636" y="392"/>
                    </a:cubicBezTo>
                    <a:cubicBezTo>
                      <a:pt x="708" y="568"/>
                      <a:pt x="820" y="840"/>
                      <a:pt x="876" y="1112"/>
                    </a:cubicBezTo>
                    <a:cubicBezTo>
                      <a:pt x="932" y="1384"/>
                      <a:pt x="964" y="1816"/>
                      <a:pt x="972" y="2024"/>
                    </a:cubicBezTo>
                    <a:cubicBezTo>
                      <a:pt x="980" y="2232"/>
                      <a:pt x="940" y="2312"/>
                      <a:pt x="924" y="2360"/>
                    </a:cubicBezTo>
                    <a:cubicBezTo>
                      <a:pt x="908" y="2408"/>
                      <a:pt x="892" y="2384"/>
                      <a:pt x="876" y="2312"/>
                    </a:cubicBezTo>
                    <a:cubicBezTo>
                      <a:pt x="860" y="2240"/>
                      <a:pt x="860" y="2096"/>
                      <a:pt x="828" y="1928"/>
                    </a:cubicBezTo>
                    <a:cubicBezTo>
                      <a:pt x="796" y="1760"/>
                      <a:pt x="756" y="1544"/>
                      <a:pt x="684" y="1304"/>
                    </a:cubicBezTo>
                    <a:cubicBezTo>
                      <a:pt x="612" y="1064"/>
                      <a:pt x="460" y="648"/>
                      <a:pt x="396" y="488"/>
                    </a:cubicBezTo>
                    <a:cubicBezTo>
                      <a:pt x="332" y="328"/>
                      <a:pt x="316" y="352"/>
                      <a:pt x="300" y="344"/>
                    </a:cubicBezTo>
                    <a:cubicBezTo>
                      <a:pt x="284" y="336"/>
                      <a:pt x="260" y="320"/>
                      <a:pt x="300" y="440"/>
                    </a:cubicBezTo>
                    <a:cubicBezTo>
                      <a:pt x="340" y="560"/>
                      <a:pt x="468" y="840"/>
                      <a:pt x="540" y="1064"/>
                    </a:cubicBezTo>
                    <a:cubicBezTo>
                      <a:pt x="612" y="1288"/>
                      <a:pt x="692" y="1584"/>
                      <a:pt x="732" y="1784"/>
                    </a:cubicBezTo>
                    <a:cubicBezTo>
                      <a:pt x="772" y="1984"/>
                      <a:pt x="780" y="2176"/>
                      <a:pt x="780" y="2264"/>
                    </a:cubicBezTo>
                    <a:cubicBezTo>
                      <a:pt x="780" y="2352"/>
                      <a:pt x="779" y="2375"/>
                      <a:pt x="732" y="2312"/>
                    </a:cubicBezTo>
                    <a:cubicBezTo>
                      <a:pt x="685" y="2249"/>
                      <a:pt x="576" y="2034"/>
                      <a:pt x="496" y="1887"/>
                    </a:cubicBezTo>
                    <a:cubicBezTo>
                      <a:pt x="416" y="1740"/>
                      <a:pt x="304" y="1527"/>
                      <a:pt x="253" y="1432"/>
                    </a:cubicBezTo>
                    <a:close/>
                  </a:path>
                </a:pathLst>
              </a:custGeom>
              <a:solidFill>
                <a:schemeClr val="accent2"/>
              </a:solidFill>
              <a:ln w="9525" cap="flat" cmpd="sng">
                <a:noFill/>
                <a:prstDash val="solid"/>
                <a:round/>
                <a:headEnd type="none" w="med" len="med"/>
                <a:tailEnd type="none" w="med" len="med"/>
              </a:ln>
              <a:effectLst/>
            </p:spPr>
            <p:txBody>
              <a:bodyPr wrap="none" anchor="ctr"/>
              <a:lstStyle/>
              <a:p>
                <a:endParaRPr lang="en-US"/>
              </a:p>
            </p:txBody>
          </p:sp>
          <p:grpSp>
            <p:nvGrpSpPr>
              <p:cNvPr id="3193" name="Group 121"/>
              <p:cNvGrpSpPr>
                <a:grpSpLocks/>
              </p:cNvGrpSpPr>
              <p:nvPr/>
            </p:nvGrpSpPr>
            <p:grpSpPr bwMode="auto">
              <a:xfrm>
                <a:off x="2162" y="0"/>
                <a:ext cx="1981" cy="1676"/>
                <a:chOff x="2305" y="2222"/>
                <a:chExt cx="1981" cy="1676"/>
              </a:xfrm>
            </p:grpSpPr>
            <p:sp>
              <p:nvSpPr>
                <p:cNvPr id="3194" name="Freeform 122"/>
                <p:cNvSpPr>
                  <a:spLocks/>
                </p:cNvSpPr>
                <p:nvPr/>
              </p:nvSpPr>
              <p:spPr bwMode="hidden">
                <a:xfrm rot="2199825" flipH="1">
                  <a:off x="2305" y="2232"/>
                  <a:ext cx="479" cy="950"/>
                </a:xfrm>
                <a:custGeom>
                  <a:avLst/>
                  <a:gdLst/>
                  <a:ahLst/>
                  <a:cxnLst>
                    <a:cxn ang="0">
                      <a:pos x="184" y="48"/>
                    </a:cxn>
                    <a:cxn ang="0">
                      <a:pos x="664" y="192"/>
                    </a:cxn>
                    <a:cxn ang="0">
                      <a:pos x="1288" y="1200"/>
                    </a:cxn>
                    <a:cxn ang="0">
                      <a:pos x="1432" y="1968"/>
                    </a:cxn>
                    <a:cxn ang="0">
                      <a:pos x="1384" y="1920"/>
                    </a:cxn>
                    <a:cxn ang="0">
                      <a:pos x="1000" y="1200"/>
                    </a:cxn>
                    <a:cxn ang="0">
                      <a:pos x="616" y="576"/>
                    </a:cxn>
                    <a:cxn ang="0">
                      <a:pos x="280" y="240"/>
                    </a:cxn>
                    <a:cxn ang="0">
                      <a:pos x="232" y="288"/>
                    </a:cxn>
                    <a:cxn ang="0">
                      <a:pos x="472" y="528"/>
                    </a:cxn>
                    <a:cxn ang="0">
                      <a:pos x="760" y="960"/>
                    </a:cxn>
                    <a:cxn ang="0">
                      <a:pos x="1144" y="1632"/>
                    </a:cxn>
                    <a:cxn ang="0">
                      <a:pos x="1384" y="2016"/>
                    </a:cxn>
                    <a:cxn ang="0">
                      <a:pos x="1336" y="2016"/>
                    </a:cxn>
                    <a:cxn ang="0">
                      <a:pos x="1096" y="1824"/>
                    </a:cxn>
                    <a:cxn ang="0">
                      <a:pos x="568" y="1296"/>
                    </a:cxn>
                    <a:cxn ang="0">
                      <a:pos x="88" y="576"/>
                    </a:cxn>
                    <a:cxn ang="0">
                      <a:pos x="40" y="192"/>
                    </a:cxn>
                    <a:cxn ang="0">
                      <a:pos x="184" y="48"/>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solidFill>
                <a:ln w="9525">
                  <a:noFill/>
                  <a:round/>
                  <a:headEnd/>
                  <a:tailEnd/>
                </a:ln>
                <a:effectLst/>
              </p:spPr>
              <p:txBody>
                <a:bodyPr wrap="none" anchor="ctr"/>
                <a:lstStyle/>
                <a:p>
                  <a:endParaRPr lang="en-US"/>
                </a:p>
              </p:txBody>
            </p:sp>
            <p:sp>
              <p:nvSpPr>
                <p:cNvPr id="3195" name="Freeform 123"/>
                <p:cNvSpPr>
                  <a:spLocks/>
                </p:cNvSpPr>
                <p:nvPr/>
              </p:nvSpPr>
              <p:spPr bwMode="hidden">
                <a:xfrm rot="21428822" flipH="1">
                  <a:off x="2414" y="2697"/>
                  <a:ext cx="706" cy="1014"/>
                </a:xfrm>
                <a:custGeom>
                  <a:avLst/>
                  <a:gdLst/>
                  <a:ahLst/>
                  <a:cxnLst>
                    <a:cxn ang="0">
                      <a:pos x="184" y="48"/>
                    </a:cxn>
                    <a:cxn ang="0">
                      <a:pos x="664" y="192"/>
                    </a:cxn>
                    <a:cxn ang="0">
                      <a:pos x="1288" y="1200"/>
                    </a:cxn>
                    <a:cxn ang="0">
                      <a:pos x="1432" y="1968"/>
                    </a:cxn>
                    <a:cxn ang="0">
                      <a:pos x="1384" y="1920"/>
                    </a:cxn>
                    <a:cxn ang="0">
                      <a:pos x="1000" y="1200"/>
                    </a:cxn>
                    <a:cxn ang="0">
                      <a:pos x="616" y="576"/>
                    </a:cxn>
                    <a:cxn ang="0">
                      <a:pos x="280" y="240"/>
                    </a:cxn>
                    <a:cxn ang="0">
                      <a:pos x="232" y="288"/>
                    </a:cxn>
                    <a:cxn ang="0">
                      <a:pos x="472" y="528"/>
                    </a:cxn>
                    <a:cxn ang="0">
                      <a:pos x="760" y="960"/>
                    </a:cxn>
                    <a:cxn ang="0">
                      <a:pos x="1144" y="1632"/>
                    </a:cxn>
                    <a:cxn ang="0">
                      <a:pos x="1384" y="2016"/>
                    </a:cxn>
                    <a:cxn ang="0">
                      <a:pos x="1336" y="2016"/>
                    </a:cxn>
                    <a:cxn ang="0">
                      <a:pos x="1096" y="1824"/>
                    </a:cxn>
                    <a:cxn ang="0">
                      <a:pos x="568" y="1296"/>
                    </a:cxn>
                    <a:cxn ang="0">
                      <a:pos x="88" y="576"/>
                    </a:cxn>
                    <a:cxn ang="0">
                      <a:pos x="40" y="192"/>
                    </a:cxn>
                    <a:cxn ang="0">
                      <a:pos x="184" y="48"/>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solidFill>
                <a:ln w="9525">
                  <a:noFill/>
                  <a:round/>
                  <a:headEnd/>
                  <a:tailEnd/>
                </a:ln>
                <a:effectLst/>
              </p:spPr>
              <p:txBody>
                <a:bodyPr wrap="none" anchor="ctr"/>
                <a:lstStyle/>
                <a:p>
                  <a:endParaRPr lang="en-US"/>
                </a:p>
              </p:txBody>
            </p:sp>
            <p:sp>
              <p:nvSpPr>
                <p:cNvPr id="3196" name="Freeform 124"/>
                <p:cNvSpPr>
                  <a:spLocks/>
                </p:cNvSpPr>
                <p:nvPr/>
              </p:nvSpPr>
              <p:spPr bwMode="hidden">
                <a:xfrm>
                  <a:off x="3308" y="2222"/>
                  <a:ext cx="978" cy="332"/>
                </a:xfrm>
                <a:custGeom>
                  <a:avLst/>
                  <a:gdLst/>
                  <a:ahLst/>
                  <a:cxnLst>
                    <a:cxn ang="0">
                      <a:pos x="96" y="464"/>
                    </a:cxn>
                    <a:cxn ang="0">
                      <a:pos x="48" y="368"/>
                    </a:cxn>
                    <a:cxn ang="0">
                      <a:pos x="96" y="224"/>
                    </a:cxn>
                    <a:cxn ang="0">
                      <a:pos x="384" y="32"/>
                    </a:cxn>
                    <a:cxn ang="0">
                      <a:pos x="960" y="32"/>
                    </a:cxn>
                    <a:cxn ang="0">
                      <a:pos x="1584" y="224"/>
                    </a:cxn>
                    <a:cxn ang="0">
                      <a:pos x="1920" y="416"/>
                    </a:cxn>
                    <a:cxn ang="0">
                      <a:pos x="2004" y="544"/>
                    </a:cxn>
                    <a:cxn ang="0">
                      <a:pos x="1824" y="560"/>
                    </a:cxn>
                    <a:cxn ang="0">
                      <a:pos x="1488" y="464"/>
                    </a:cxn>
                    <a:cxn ang="0">
                      <a:pos x="960" y="320"/>
                    </a:cxn>
                    <a:cxn ang="0">
                      <a:pos x="480" y="320"/>
                    </a:cxn>
                    <a:cxn ang="0">
                      <a:pos x="336" y="368"/>
                    </a:cxn>
                    <a:cxn ang="0">
                      <a:pos x="336" y="416"/>
                    </a:cxn>
                    <a:cxn ang="0">
                      <a:pos x="528" y="368"/>
                    </a:cxn>
                    <a:cxn ang="0">
                      <a:pos x="960" y="368"/>
                    </a:cxn>
                    <a:cxn ang="0">
                      <a:pos x="1584" y="560"/>
                    </a:cxn>
                    <a:cxn ang="0">
                      <a:pos x="1632" y="608"/>
                    </a:cxn>
                    <a:cxn ang="0">
                      <a:pos x="1392" y="656"/>
                    </a:cxn>
                    <a:cxn ang="0">
                      <a:pos x="624" y="656"/>
                    </a:cxn>
                    <a:cxn ang="0">
                      <a:pos x="96" y="464"/>
                    </a:cxn>
                  </a:cxnLst>
                  <a:rect l="0" t="0" r="r" b="b"/>
                  <a:pathLst>
                    <a:path w="2020" h="688">
                      <a:moveTo>
                        <a:pt x="96" y="464"/>
                      </a:moveTo>
                      <a:cubicBezTo>
                        <a:pt x="0" y="416"/>
                        <a:pt x="48" y="408"/>
                        <a:pt x="48" y="368"/>
                      </a:cubicBezTo>
                      <a:cubicBezTo>
                        <a:pt x="48" y="328"/>
                        <a:pt x="40" y="280"/>
                        <a:pt x="96" y="224"/>
                      </a:cubicBezTo>
                      <a:cubicBezTo>
                        <a:pt x="152" y="168"/>
                        <a:pt x="240" y="64"/>
                        <a:pt x="384" y="32"/>
                      </a:cubicBezTo>
                      <a:cubicBezTo>
                        <a:pt x="528" y="0"/>
                        <a:pt x="760" y="0"/>
                        <a:pt x="960" y="32"/>
                      </a:cubicBezTo>
                      <a:cubicBezTo>
                        <a:pt x="1160" y="64"/>
                        <a:pt x="1424" y="160"/>
                        <a:pt x="1584" y="224"/>
                      </a:cubicBezTo>
                      <a:cubicBezTo>
                        <a:pt x="1744" y="288"/>
                        <a:pt x="1850" y="363"/>
                        <a:pt x="1920" y="416"/>
                      </a:cubicBezTo>
                      <a:cubicBezTo>
                        <a:pt x="1990" y="469"/>
                        <a:pt x="2020" y="520"/>
                        <a:pt x="2004" y="544"/>
                      </a:cubicBezTo>
                      <a:cubicBezTo>
                        <a:pt x="1988" y="568"/>
                        <a:pt x="1910" y="573"/>
                        <a:pt x="1824" y="560"/>
                      </a:cubicBezTo>
                      <a:cubicBezTo>
                        <a:pt x="1738" y="547"/>
                        <a:pt x="1632" y="504"/>
                        <a:pt x="1488" y="464"/>
                      </a:cubicBezTo>
                      <a:cubicBezTo>
                        <a:pt x="1344" y="424"/>
                        <a:pt x="1128" y="344"/>
                        <a:pt x="960" y="320"/>
                      </a:cubicBezTo>
                      <a:cubicBezTo>
                        <a:pt x="792" y="296"/>
                        <a:pt x="584" y="312"/>
                        <a:pt x="480" y="320"/>
                      </a:cubicBezTo>
                      <a:cubicBezTo>
                        <a:pt x="376" y="328"/>
                        <a:pt x="360" y="352"/>
                        <a:pt x="336" y="368"/>
                      </a:cubicBezTo>
                      <a:cubicBezTo>
                        <a:pt x="312" y="384"/>
                        <a:pt x="304" y="416"/>
                        <a:pt x="336" y="416"/>
                      </a:cubicBezTo>
                      <a:cubicBezTo>
                        <a:pt x="368" y="416"/>
                        <a:pt x="424" y="376"/>
                        <a:pt x="528" y="368"/>
                      </a:cubicBezTo>
                      <a:cubicBezTo>
                        <a:pt x="632" y="360"/>
                        <a:pt x="784" y="336"/>
                        <a:pt x="960" y="368"/>
                      </a:cubicBezTo>
                      <a:cubicBezTo>
                        <a:pt x="1136" y="400"/>
                        <a:pt x="1472" y="520"/>
                        <a:pt x="1584" y="560"/>
                      </a:cubicBezTo>
                      <a:cubicBezTo>
                        <a:pt x="1696" y="600"/>
                        <a:pt x="1664" y="592"/>
                        <a:pt x="1632" y="608"/>
                      </a:cubicBezTo>
                      <a:cubicBezTo>
                        <a:pt x="1600" y="624"/>
                        <a:pt x="1560" y="648"/>
                        <a:pt x="1392" y="656"/>
                      </a:cubicBezTo>
                      <a:cubicBezTo>
                        <a:pt x="1224" y="664"/>
                        <a:pt x="840" y="688"/>
                        <a:pt x="624" y="656"/>
                      </a:cubicBezTo>
                      <a:cubicBezTo>
                        <a:pt x="408" y="624"/>
                        <a:pt x="192" y="512"/>
                        <a:pt x="96" y="464"/>
                      </a:cubicBezTo>
                      <a:close/>
                    </a:path>
                  </a:pathLst>
                </a:custGeom>
                <a:solidFill>
                  <a:schemeClr val="accent2"/>
                </a:solidFill>
                <a:ln w="9525" cap="flat" cmpd="sng">
                  <a:noFill/>
                  <a:prstDash val="solid"/>
                  <a:round/>
                  <a:headEnd type="none" w="med" len="med"/>
                  <a:tailEnd type="none" w="med" len="med"/>
                </a:ln>
                <a:effectLst/>
              </p:spPr>
              <p:txBody>
                <a:bodyPr wrap="none" anchor="ctr"/>
                <a:lstStyle/>
                <a:p>
                  <a:endParaRPr lang="en-US"/>
                </a:p>
              </p:txBody>
            </p:sp>
            <p:sp>
              <p:nvSpPr>
                <p:cNvPr id="3197" name="Freeform 125"/>
                <p:cNvSpPr>
                  <a:spLocks/>
                </p:cNvSpPr>
                <p:nvPr/>
              </p:nvSpPr>
              <p:spPr bwMode="hidden">
                <a:xfrm rot="-744944">
                  <a:off x="3415" y="2496"/>
                  <a:ext cx="706" cy="1014"/>
                </a:xfrm>
                <a:custGeom>
                  <a:avLst/>
                  <a:gdLst/>
                  <a:ahLst/>
                  <a:cxnLst>
                    <a:cxn ang="0">
                      <a:pos x="184" y="48"/>
                    </a:cxn>
                    <a:cxn ang="0">
                      <a:pos x="664" y="192"/>
                    </a:cxn>
                    <a:cxn ang="0">
                      <a:pos x="1288" y="1200"/>
                    </a:cxn>
                    <a:cxn ang="0">
                      <a:pos x="1432" y="1968"/>
                    </a:cxn>
                    <a:cxn ang="0">
                      <a:pos x="1384" y="1920"/>
                    </a:cxn>
                    <a:cxn ang="0">
                      <a:pos x="1000" y="1200"/>
                    </a:cxn>
                    <a:cxn ang="0">
                      <a:pos x="616" y="576"/>
                    </a:cxn>
                    <a:cxn ang="0">
                      <a:pos x="280" y="240"/>
                    </a:cxn>
                    <a:cxn ang="0">
                      <a:pos x="232" y="288"/>
                    </a:cxn>
                    <a:cxn ang="0">
                      <a:pos x="472" y="528"/>
                    </a:cxn>
                    <a:cxn ang="0">
                      <a:pos x="760" y="960"/>
                    </a:cxn>
                    <a:cxn ang="0">
                      <a:pos x="1144" y="1632"/>
                    </a:cxn>
                    <a:cxn ang="0">
                      <a:pos x="1384" y="2016"/>
                    </a:cxn>
                    <a:cxn ang="0">
                      <a:pos x="1336" y="2016"/>
                    </a:cxn>
                    <a:cxn ang="0">
                      <a:pos x="1096" y="1824"/>
                    </a:cxn>
                    <a:cxn ang="0">
                      <a:pos x="568" y="1296"/>
                    </a:cxn>
                    <a:cxn ang="0">
                      <a:pos x="88" y="576"/>
                    </a:cxn>
                    <a:cxn ang="0">
                      <a:pos x="40" y="192"/>
                    </a:cxn>
                    <a:cxn ang="0">
                      <a:pos x="184" y="48"/>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solidFill>
                <a:ln w="9525">
                  <a:noFill/>
                  <a:round/>
                  <a:headEnd/>
                  <a:tailEnd/>
                </a:ln>
                <a:effectLst/>
              </p:spPr>
              <p:txBody>
                <a:bodyPr wrap="none" anchor="ctr"/>
                <a:lstStyle/>
                <a:p>
                  <a:endParaRPr lang="en-US"/>
                </a:p>
              </p:txBody>
            </p:sp>
            <p:sp>
              <p:nvSpPr>
                <p:cNvPr id="3198" name="Freeform 126"/>
                <p:cNvSpPr>
                  <a:spLocks/>
                </p:cNvSpPr>
                <p:nvPr/>
              </p:nvSpPr>
              <p:spPr bwMode="hidden">
                <a:xfrm>
                  <a:off x="3113" y="2734"/>
                  <a:ext cx="474" cy="1164"/>
                </a:xfrm>
                <a:custGeom>
                  <a:avLst/>
                  <a:gdLst/>
                  <a:ahLst/>
                  <a:cxnLst>
                    <a:cxn ang="0">
                      <a:pos x="253" y="1432"/>
                    </a:cxn>
                    <a:cxn ang="0">
                      <a:pos x="82" y="881"/>
                    </a:cxn>
                    <a:cxn ang="0">
                      <a:pos x="12" y="296"/>
                    </a:cxn>
                    <a:cxn ang="0">
                      <a:pos x="156" y="56"/>
                    </a:cxn>
                    <a:cxn ang="0">
                      <a:pos x="444" y="56"/>
                    </a:cxn>
                    <a:cxn ang="0">
                      <a:pos x="636" y="392"/>
                    </a:cxn>
                    <a:cxn ang="0">
                      <a:pos x="876" y="1112"/>
                    </a:cxn>
                    <a:cxn ang="0">
                      <a:pos x="972" y="2024"/>
                    </a:cxn>
                    <a:cxn ang="0">
                      <a:pos x="924" y="2360"/>
                    </a:cxn>
                    <a:cxn ang="0">
                      <a:pos x="876" y="2312"/>
                    </a:cxn>
                    <a:cxn ang="0">
                      <a:pos x="828" y="1928"/>
                    </a:cxn>
                    <a:cxn ang="0">
                      <a:pos x="684" y="1304"/>
                    </a:cxn>
                    <a:cxn ang="0">
                      <a:pos x="396" y="488"/>
                    </a:cxn>
                    <a:cxn ang="0">
                      <a:pos x="300" y="344"/>
                    </a:cxn>
                    <a:cxn ang="0">
                      <a:pos x="300" y="440"/>
                    </a:cxn>
                    <a:cxn ang="0">
                      <a:pos x="540" y="1064"/>
                    </a:cxn>
                    <a:cxn ang="0">
                      <a:pos x="732" y="1784"/>
                    </a:cxn>
                    <a:cxn ang="0">
                      <a:pos x="780" y="2264"/>
                    </a:cxn>
                    <a:cxn ang="0">
                      <a:pos x="732" y="2312"/>
                    </a:cxn>
                    <a:cxn ang="0">
                      <a:pos x="496" y="1887"/>
                    </a:cxn>
                    <a:cxn ang="0">
                      <a:pos x="253" y="1432"/>
                    </a:cxn>
                  </a:cxnLst>
                  <a:rect l="0" t="0" r="r" b="b"/>
                  <a:pathLst>
                    <a:path w="980" h="2408">
                      <a:moveTo>
                        <a:pt x="253" y="1432"/>
                      </a:moveTo>
                      <a:cubicBezTo>
                        <a:pt x="184" y="1264"/>
                        <a:pt x="122" y="1070"/>
                        <a:pt x="82" y="881"/>
                      </a:cubicBezTo>
                      <a:cubicBezTo>
                        <a:pt x="42" y="692"/>
                        <a:pt x="0" y="433"/>
                        <a:pt x="12" y="296"/>
                      </a:cubicBezTo>
                      <a:cubicBezTo>
                        <a:pt x="24" y="159"/>
                        <a:pt x="84" y="96"/>
                        <a:pt x="156" y="56"/>
                      </a:cubicBezTo>
                      <a:cubicBezTo>
                        <a:pt x="228" y="16"/>
                        <a:pt x="364" y="0"/>
                        <a:pt x="444" y="56"/>
                      </a:cubicBezTo>
                      <a:cubicBezTo>
                        <a:pt x="524" y="112"/>
                        <a:pt x="564" y="216"/>
                        <a:pt x="636" y="392"/>
                      </a:cubicBezTo>
                      <a:cubicBezTo>
                        <a:pt x="708" y="568"/>
                        <a:pt x="820" y="840"/>
                        <a:pt x="876" y="1112"/>
                      </a:cubicBezTo>
                      <a:cubicBezTo>
                        <a:pt x="932" y="1384"/>
                        <a:pt x="964" y="1816"/>
                        <a:pt x="972" y="2024"/>
                      </a:cubicBezTo>
                      <a:cubicBezTo>
                        <a:pt x="980" y="2232"/>
                        <a:pt x="940" y="2312"/>
                        <a:pt x="924" y="2360"/>
                      </a:cubicBezTo>
                      <a:cubicBezTo>
                        <a:pt x="908" y="2408"/>
                        <a:pt x="892" y="2384"/>
                        <a:pt x="876" y="2312"/>
                      </a:cubicBezTo>
                      <a:cubicBezTo>
                        <a:pt x="860" y="2240"/>
                        <a:pt x="860" y="2096"/>
                        <a:pt x="828" y="1928"/>
                      </a:cubicBezTo>
                      <a:cubicBezTo>
                        <a:pt x="796" y="1760"/>
                        <a:pt x="756" y="1544"/>
                        <a:pt x="684" y="1304"/>
                      </a:cubicBezTo>
                      <a:cubicBezTo>
                        <a:pt x="612" y="1064"/>
                        <a:pt x="460" y="648"/>
                        <a:pt x="396" y="488"/>
                      </a:cubicBezTo>
                      <a:cubicBezTo>
                        <a:pt x="332" y="328"/>
                        <a:pt x="316" y="352"/>
                        <a:pt x="300" y="344"/>
                      </a:cubicBezTo>
                      <a:cubicBezTo>
                        <a:pt x="284" y="336"/>
                        <a:pt x="260" y="320"/>
                        <a:pt x="300" y="440"/>
                      </a:cubicBezTo>
                      <a:cubicBezTo>
                        <a:pt x="340" y="560"/>
                        <a:pt x="468" y="840"/>
                        <a:pt x="540" y="1064"/>
                      </a:cubicBezTo>
                      <a:cubicBezTo>
                        <a:pt x="612" y="1288"/>
                        <a:pt x="692" y="1584"/>
                        <a:pt x="732" y="1784"/>
                      </a:cubicBezTo>
                      <a:cubicBezTo>
                        <a:pt x="772" y="1984"/>
                        <a:pt x="780" y="2176"/>
                        <a:pt x="780" y="2264"/>
                      </a:cubicBezTo>
                      <a:cubicBezTo>
                        <a:pt x="780" y="2352"/>
                        <a:pt x="779" y="2375"/>
                        <a:pt x="732" y="2312"/>
                      </a:cubicBezTo>
                      <a:cubicBezTo>
                        <a:pt x="685" y="2249"/>
                        <a:pt x="576" y="2034"/>
                        <a:pt x="496" y="1887"/>
                      </a:cubicBezTo>
                      <a:cubicBezTo>
                        <a:pt x="416" y="1740"/>
                        <a:pt x="304" y="1527"/>
                        <a:pt x="253" y="1432"/>
                      </a:cubicBezTo>
                      <a:close/>
                    </a:path>
                  </a:pathLst>
                </a:custGeom>
                <a:solidFill>
                  <a:schemeClr val="accent2"/>
                </a:solidFill>
                <a:ln w="9525" cap="flat" cmpd="sng">
                  <a:noFill/>
                  <a:prstDash val="solid"/>
                  <a:round/>
                  <a:headEnd type="none" w="med" len="med"/>
                  <a:tailEnd type="none" w="med" len="med"/>
                </a:ln>
                <a:effectLst/>
              </p:spPr>
              <p:txBody>
                <a:bodyPr wrap="none" anchor="ctr"/>
                <a:lstStyle/>
                <a:p>
                  <a:endParaRPr lang="en-US"/>
                </a:p>
              </p:txBody>
            </p:sp>
          </p:grpSp>
          <p:grpSp>
            <p:nvGrpSpPr>
              <p:cNvPr id="3199" name="Group 127"/>
              <p:cNvGrpSpPr>
                <a:grpSpLocks/>
              </p:cNvGrpSpPr>
              <p:nvPr/>
            </p:nvGrpSpPr>
            <p:grpSpPr bwMode="auto">
              <a:xfrm>
                <a:off x="196" y="1100"/>
                <a:ext cx="2234" cy="1706"/>
                <a:chOff x="196" y="1100"/>
                <a:chExt cx="2234" cy="1706"/>
              </a:xfrm>
            </p:grpSpPr>
            <p:sp>
              <p:nvSpPr>
                <p:cNvPr id="3200" name="Freeform 128"/>
                <p:cNvSpPr>
                  <a:spLocks/>
                </p:cNvSpPr>
                <p:nvPr/>
              </p:nvSpPr>
              <p:spPr bwMode="hidden">
                <a:xfrm rot="-744944">
                  <a:off x="1583" y="1359"/>
                  <a:ext cx="706" cy="1014"/>
                </a:xfrm>
                <a:custGeom>
                  <a:avLst/>
                  <a:gdLst/>
                  <a:ahLst/>
                  <a:cxnLst>
                    <a:cxn ang="0">
                      <a:pos x="184" y="48"/>
                    </a:cxn>
                    <a:cxn ang="0">
                      <a:pos x="664" y="192"/>
                    </a:cxn>
                    <a:cxn ang="0">
                      <a:pos x="1288" y="1200"/>
                    </a:cxn>
                    <a:cxn ang="0">
                      <a:pos x="1432" y="1968"/>
                    </a:cxn>
                    <a:cxn ang="0">
                      <a:pos x="1384" y="1920"/>
                    </a:cxn>
                    <a:cxn ang="0">
                      <a:pos x="1000" y="1200"/>
                    </a:cxn>
                    <a:cxn ang="0">
                      <a:pos x="616" y="576"/>
                    </a:cxn>
                    <a:cxn ang="0">
                      <a:pos x="280" y="240"/>
                    </a:cxn>
                    <a:cxn ang="0">
                      <a:pos x="232" y="288"/>
                    </a:cxn>
                    <a:cxn ang="0">
                      <a:pos x="472" y="528"/>
                    </a:cxn>
                    <a:cxn ang="0">
                      <a:pos x="760" y="960"/>
                    </a:cxn>
                    <a:cxn ang="0">
                      <a:pos x="1144" y="1632"/>
                    </a:cxn>
                    <a:cxn ang="0">
                      <a:pos x="1384" y="2016"/>
                    </a:cxn>
                    <a:cxn ang="0">
                      <a:pos x="1336" y="2016"/>
                    </a:cxn>
                    <a:cxn ang="0">
                      <a:pos x="1096" y="1824"/>
                    </a:cxn>
                    <a:cxn ang="0">
                      <a:pos x="568" y="1296"/>
                    </a:cxn>
                    <a:cxn ang="0">
                      <a:pos x="88" y="576"/>
                    </a:cxn>
                    <a:cxn ang="0">
                      <a:pos x="40" y="192"/>
                    </a:cxn>
                    <a:cxn ang="0">
                      <a:pos x="184" y="48"/>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solidFill>
                <a:ln w="9525">
                  <a:noFill/>
                  <a:round/>
                  <a:headEnd/>
                  <a:tailEnd/>
                </a:ln>
                <a:effectLst/>
              </p:spPr>
              <p:txBody>
                <a:bodyPr wrap="none" anchor="ctr"/>
                <a:lstStyle/>
                <a:p>
                  <a:endParaRPr lang="en-US"/>
                </a:p>
              </p:txBody>
            </p:sp>
            <p:sp>
              <p:nvSpPr>
                <p:cNvPr id="3201" name="Freeform 129"/>
                <p:cNvSpPr>
                  <a:spLocks/>
                </p:cNvSpPr>
                <p:nvPr/>
              </p:nvSpPr>
              <p:spPr bwMode="hidden">
                <a:xfrm>
                  <a:off x="1295" y="1642"/>
                  <a:ext cx="474" cy="1164"/>
                </a:xfrm>
                <a:custGeom>
                  <a:avLst/>
                  <a:gdLst/>
                  <a:ahLst/>
                  <a:cxnLst>
                    <a:cxn ang="0">
                      <a:pos x="253" y="1432"/>
                    </a:cxn>
                    <a:cxn ang="0">
                      <a:pos x="82" y="881"/>
                    </a:cxn>
                    <a:cxn ang="0">
                      <a:pos x="12" y="296"/>
                    </a:cxn>
                    <a:cxn ang="0">
                      <a:pos x="156" y="56"/>
                    </a:cxn>
                    <a:cxn ang="0">
                      <a:pos x="444" y="56"/>
                    </a:cxn>
                    <a:cxn ang="0">
                      <a:pos x="636" y="392"/>
                    </a:cxn>
                    <a:cxn ang="0">
                      <a:pos x="876" y="1112"/>
                    </a:cxn>
                    <a:cxn ang="0">
                      <a:pos x="972" y="2024"/>
                    </a:cxn>
                    <a:cxn ang="0">
                      <a:pos x="924" y="2360"/>
                    </a:cxn>
                    <a:cxn ang="0">
                      <a:pos x="876" y="2312"/>
                    </a:cxn>
                    <a:cxn ang="0">
                      <a:pos x="828" y="1928"/>
                    </a:cxn>
                    <a:cxn ang="0">
                      <a:pos x="684" y="1304"/>
                    </a:cxn>
                    <a:cxn ang="0">
                      <a:pos x="396" y="488"/>
                    </a:cxn>
                    <a:cxn ang="0">
                      <a:pos x="300" y="344"/>
                    </a:cxn>
                    <a:cxn ang="0">
                      <a:pos x="300" y="440"/>
                    </a:cxn>
                    <a:cxn ang="0">
                      <a:pos x="540" y="1064"/>
                    </a:cxn>
                    <a:cxn ang="0">
                      <a:pos x="732" y="1784"/>
                    </a:cxn>
                    <a:cxn ang="0">
                      <a:pos x="780" y="2264"/>
                    </a:cxn>
                    <a:cxn ang="0">
                      <a:pos x="732" y="2312"/>
                    </a:cxn>
                    <a:cxn ang="0">
                      <a:pos x="496" y="1887"/>
                    </a:cxn>
                    <a:cxn ang="0">
                      <a:pos x="253" y="1432"/>
                    </a:cxn>
                  </a:cxnLst>
                  <a:rect l="0" t="0" r="r" b="b"/>
                  <a:pathLst>
                    <a:path w="980" h="2408">
                      <a:moveTo>
                        <a:pt x="253" y="1432"/>
                      </a:moveTo>
                      <a:cubicBezTo>
                        <a:pt x="184" y="1264"/>
                        <a:pt x="122" y="1070"/>
                        <a:pt x="82" y="881"/>
                      </a:cubicBezTo>
                      <a:cubicBezTo>
                        <a:pt x="42" y="692"/>
                        <a:pt x="0" y="433"/>
                        <a:pt x="12" y="296"/>
                      </a:cubicBezTo>
                      <a:cubicBezTo>
                        <a:pt x="24" y="159"/>
                        <a:pt x="84" y="96"/>
                        <a:pt x="156" y="56"/>
                      </a:cubicBezTo>
                      <a:cubicBezTo>
                        <a:pt x="228" y="16"/>
                        <a:pt x="364" y="0"/>
                        <a:pt x="444" y="56"/>
                      </a:cubicBezTo>
                      <a:cubicBezTo>
                        <a:pt x="524" y="112"/>
                        <a:pt x="564" y="216"/>
                        <a:pt x="636" y="392"/>
                      </a:cubicBezTo>
                      <a:cubicBezTo>
                        <a:pt x="708" y="568"/>
                        <a:pt x="820" y="840"/>
                        <a:pt x="876" y="1112"/>
                      </a:cubicBezTo>
                      <a:cubicBezTo>
                        <a:pt x="932" y="1384"/>
                        <a:pt x="964" y="1816"/>
                        <a:pt x="972" y="2024"/>
                      </a:cubicBezTo>
                      <a:cubicBezTo>
                        <a:pt x="980" y="2232"/>
                        <a:pt x="940" y="2312"/>
                        <a:pt x="924" y="2360"/>
                      </a:cubicBezTo>
                      <a:cubicBezTo>
                        <a:pt x="908" y="2408"/>
                        <a:pt x="892" y="2384"/>
                        <a:pt x="876" y="2312"/>
                      </a:cubicBezTo>
                      <a:cubicBezTo>
                        <a:pt x="860" y="2240"/>
                        <a:pt x="860" y="2096"/>
                        <a:pt x="828" y="1928"/>
                      </a:cubicBezTo>
                      <a:cubicBezTo>
                        <a:pt x="796" y="1760"/>
                        <a:pt x="756" y="1544"/>
                        <a:pt x="684" y="1304"/>
                      </a:cubicBezTo>
                      <a:cubicBezTo>
                        <a:pt x="612" y="1064"/>
                        <a:pt x="460" y="648"/>
                        <a:pt x="396" y="488"/>
                      </a:cubicBezTo>
                      <a:cubicBezTo>
                        <a:pt x="332" y="328"/>
                        <a:pt x="316" y="352"/>
                        <a:pt x="300" y="344"/>
                      </a:cubicBezTo>
                      <a:cubicBezTo>
                        <a:pt x="284" y="336"/>
                        <a:pt x="260" y="320"/>
                        <a:pt x="300" y="440"/>
                      </a:cubicBezTo>
                      <a:cubicBezTo>
                        <a:pt x="340" y="560"/>
                        <a:pt x="468" y="840"/>
                        <a:pt x="540" y="1064"/>
                      </a:cubicBezTo>
                      <a:cubicBezTo>
                        <a:pt x="612" y="1288"/>
                        <a:pt x="692" y="1584"/>
                        <a:pt x="732" y="1784"/>
                      </a:cubicBezTo>
                      <a:cubicBezTo>
                        <a:pt x="772" y="1984"/>
                        <a:pt x="780" y="2176"/>
                        <a:pt x="780" y="2264"/>
                      </a:cubicBezTo>
                      <a:cubicBezTo>
                        <a:pt x="780" y="2352"/>
                        <a:pt x="779" y="2375"/>
                        <a:pt x="732" y="2312"/>
                      </a:cubicBezTo>
                      <a:cubicBezTo>
                        <a:pt x="685" y="2249"/>
                        <a:pt x="576" y="2034"/>
                        <a:pt x="496" y="1887"/>
                      </a:cubicBezTo>
                      <a:cubicBezTo>
                        <a:pt x="416" y="1740"/>
                        <a:pt x="304" y="1527"/>
                        <a:pt x="253" y="1432"/>
                      </a:cubicBezTo>
                      <a:close/>
                    </a:path>
                  </a:pathLst>
                </a:custGeom>
                <a:solidFill>
                  <a:schemeClr val="accent2"/>
                </a:solidFill>
                <a:ln w="9525" cap="flat" cmpd="sng">
                  <a:noFill/>
                  <a:prstDash val="solid"/>
                  <a:round/>
                  <a:headEnd type="none" w="med" len="med"/>
                  <a:tailEnd type="none" w="med" len="med"/>
                </a:ln>
                <a:effectLst/>
              </p:spPr>
              <p:txBody>
                <a:bodyPr wrap="none" anchor="ctr"/>
                <a:lstStyle/>
                <a:p>
                  <a:endParaRPr lang="en-US"/>
                </a:p>
              </p:txBody>
            </p:sp>
            <p:sp>
              <p:nvSpPr>
                <p:cNvPr id="3202" name="Freeform 130"/>
                <p:cNvSpPr>
                  <a:spLocks/>
                </p:cNvSpPr>
                <p:nvPr/>
              </p:nvSpPr>
              <p:spPr bwMode="hidden">
                <a:xfrm>
                  <a:off x="1452" y="1100"/>
                  <a:ext cx="978" cy="332"/>
                </a:xfrm>
                <a:custGeom>
                  <a:avLst/>
                  <a:gdLst/>
                  <a:ahLst/>
                  <a:cxnLst>
                    <a:cxn ang="0">
                      <a:pos x="96" y="464"/>
                    </a:cxn>
                    <a:cxn ang="0">
                      <a:pos x="48" y="368"/>
                    </a:cxn>
                    <a:cxn ang="0">
                      <a:pos x="96" y="224"/>
                    </a:cxn>
                    <a:cxn ang="0">
                      <a:pos x="384" y="32"/>
                    </a:cxn>
                    <a:cxn ang="0">
                      <a:pos x="960" y="32"/>
                    </a:cxn>
                    <a:cxn ang="0">
                      <a:pos x="1584" y="224"/>
                    </a:cxn>
                    <a:cxn ang="0">
                      <a:pos x="1920" y="416"/>
                    </a:cxn>
                    <a:cxn ang="0">
                      <a:pos x="2004" y="544"/>
                    </a:cxn>
                    <a:cxn ang="0">
                      <a:pos x="1824" y="560"/>
                    </a:cxn>
                    <a:cxn ang="0">
                      <a:pos x="1488" y="464"/>
                    </a:cxn>
                    <a:cxn ang="0">
                      <a:pos x="960" y="320"/>
                    </a:cxn>
                    <a:cxn ang="0">
                      <a:pos x="480" y="320"/>
                    </a:cxn>
                    <a:cxn ang="0">
                      <a:pos x="336" y="368"/>
                    </a:cxn>
                    <a:cxn ang="0">
                      <a:pos x="336" y="416"/>
                    </a:cxn>
                    <a:cxn ang="0">
                      <a:pos x="528" y="368"/>
                    </a:cxn>
                    <a:cxn ang="0">
                      <a:pos x="960" y="368"/>
                    </a:cxn>
                    <a:cxn ang="0">
                      <a:pos x="1584" y="560"/>
                    </a:cxn>
                    <a:cxn ang="0">
                      <a:pos x="1632" y="608"/>
                    </a:cxn>
                    <a:cxn ang="0">
                      <a:pos x="1392" y="656"/>
                    </a:cxn>
                    <a:cxn ang="0">
                      <a:pos x="624" y="656"/>
                    </a:cxn>
                    <a:cxn ang="0">
                      <a:pos x="96" y="464"/>
                    </a:cxn>
                  </a:cxnLst>
                  <a:rect l="0" t="0" r="r" b="b"/>
                  <a:pathLst>
                    <a:path w="2020" h="688">
                      <a:moveTo>
                        <a:pt x="96" y="464"/>
                      </a:moveTo>
                      <a:cubicBezTo>
                        <a:pt x="0" y="416"/>
                        <a:pt x="48" y="408"/>
                        <a:pt x="48" y="368"/>
                      </a:cubicBezTo>
                      <a:cubicBezTo>
                        <a:pt x="48" y="328"/>
                        <a:pt x="40" y="280"/>
                        <a:pt x="96" y="224"/>
                      </a:cubicBezTo>
                      <a:cubicBezTo>
                        <a:pt x="152" y="168"/>
                        <a:pt x="240" y="64"/>
                        <a:pt x="384" y="32"/>
                      </a:cubicBezTo>
                      <a:cubicBezTo>
                        <a:pt x="528" y="0"/>
                        <a:pt x="760" y="0"/>
                        <a:pt x="960" y="32"/>
                      </a:cubicBezTo>
                      <a:cubicBezTo>
                        <a:pt x="1160" y="64"/>
                        <a:pt x="1424" y="160"/>
                        <a:pt x="1584" y="224"/>
                      </a:cubicBezTo>
                      <a:cubicBezTo>
                        <a:pt x="1744" y="288"/>
                        <a:pt x="1850" y="363"/>
                        <a:pt x="1920" y="416"/>
                      </a:cubicBezTo>
                      <a:cubicBezTo>
                        <a:pt x="1990" y="469"/>
                        <a:pt x="2020" y="520"/>
                        <a:pt x="2004" y="544"/>
                      </a:cubicBezTo>
                      <a:cubicBezTo>
                        <a:pt x="1988" y="568"/>
                        <a:pt x="1910" y="573"/>
                        <a:pt x="1824" y="560"/>
                      </a:cubicBezTo>
                      <a:cubicBezTo>
                        <a:pt x="1738" y="547"/>
                        <a:pt x="1632" y="504"/>
                        <a:pt x="1488" y="464"/>
                      </a:cubicBezTo>
                      <a:cubicBezTo>
                        <a:pt x="1344" y="424"/>
                        <a:pt x="1128" y="344"/>
                        <a:pt x="960" y="320"/>
                      </a:cubicBezTo>
                      <a:cubicBezTo>
                        <a:pt x="792" y="296"/>
                        <a:pt x="584" y="312"/>
                        <a:pt x="480" y="320"/>
                      </a:cubicBezTo>
                      <a:cubicBezTo>
                        <a:pt x="376" y="328"/>
                        <a:pt x="360" y="352"/>
                        <a:pt x="336" y="368"/>
                      </a:cubicBezTo>
                      <a:cubicBezTo>
                        <a:pt x="312" y="384"/>
                        <a:pt x="304" y="416"/>
                        <a:pt x="336" y="416"/>
                      </a:cubicBezTo>
                      <a:cubicBezTo>
                        <a:pt x="368" y="416"/>
                        <a:pt x="424" y="376"/>
                        <a:pt x="528" y="368"/>
                      </a:cubicBezTo>
                      <a:cubicBezTo>
                        <a:pt x="632" y="360"/>
                        <a:pt x="784" y="336"/>
                        <a:pt x="960" y="368"/>
                      </a:cubicBezTo>
                      <a:cubicBezTo>
                        <a:pt x="1136" y="400"/>
                        <a:pt x="1472" y="520"/>
                        <a:pt x="1584" y="560"/>
                      </a:cubicBezTo>
                      <a:cubicBezTo>
                        <a:pt x="1696" y="600"/>
                        <a:pt x="1664" y="592"/>
                        <a:pt x="1632" y="608"/>
                      </a:cubicBezTo>
                      <a:cubicBezTo>
                        <a:pt x="1600" y="624"/>
                        <a:pt x="1560" y="648"/>
                        <a:pt x="1392" y="656"/>
                      </a:cubicBezTo>
                      <a:cubicBezTo>
                        <a:pt x="1224" y="664"/>
                        <a:pt x="840" y="688"/>
                        <a:pt x="624" y="656"/>
                      </a:cubicBezTo>
                      <a:cubicBezTo>
                        <a:pt x="408" y="624"/>
                        <a:pt x="192" y="512"/>
                        <a:pt x="96" y="464"/>
                      </a:cubicBezTo>
                      <a:close/>
                    </a:path>
                  </a:pathLst>
                </a:custGeom>
                <a:solidFill>
                  <a:schemeClr val="accent2">
                    <a:alpha val="50000"/>
                  </a:schemeClr>
                </a:solidFill>
                <a:ln w="9525" cap="flat" cmpd="sng">
                  <a:noFill/>
                  <a:prstDash val="solid"/>
                  <a:round/>
                  <a:headEnd type="none" w="med" len="med"/>
                  <a:tailEnd type="none" w="med" len="med"/>
                </a:ln>
                <a:effectLst/>
              </p:spPr>
              <p:txBody>
                <a:bodyPr wrap="none" anchor="ctr"/>
                <a:lstStyle/>
                <a:p>
                  <a:endParaRPr lang="en-US"/>
                </a:p>
              </p:txBody>
            </p:sp>
            <p:sp>
              <p:nvSpPr>
                <p:cNvPr id="3203" name="Freeform 131"/>
                <p:cNvSpPr>
                  <a:spLocks/>
                </p:cNvSpPr>
                <p:nvPr/>
              </p:nvSpPr>
              <p:spPr bwMode="hidden">
                <a:xfrm rot="744944" flipH="1">
                  <a:off x="437" y="1510"/>
                  <a:ext cx="706" cy="1014"/>
                </a:xfrm>
                <a:custGeom>
                  <a:avLst/>
                  <a:gdLst/>
                  <a:ahLst/>
                  <a:cxnLst>
                    <a:cxn ang="0">
                      <a:pos x="184" y="48"/>
                    </a:cxn>
                    <a:cxn ang="0">
                      <a:pos x="664" y="192"/>
                    </a:cxn>
                    <a:cxn ang="0">
                      <a:pos x="1288" y="1200"/>
                    </a:cxn>
                    <a:cxn ang="0">
                      <a:pos x="1432" y="1968"/>
                    </a:cxn>
                    <a:cxn ang="0">
                      <a:pos x="1384" y="1920"/>
                    </a:cxn>
                    <a:cxn ang="0">
                      <a:pos x="1000" y="1200"/>
                    </a:cxn>
                    <a:cxn ang="0">
                      <a:pos x="616" y="576"/>
                    </a:cxn>
                    <a:cxn ang="0">
                      <a:pos x="280" y="240"/>
                    </a:cxn>
                    <a:cxn ang="0">
                      <a:pos x="232" y="288"/>
                    </a:cxn>
                    <a:cxn ang="0">
                      <a:pos x="472" y="528"/>
                    </a:cxn>
                    <a:cxn ang="0">
                      <a:pos x="760" y="960"/>
                    </a:cxn>
                    <a:cxn ang="0">
                      <a:pos x="1144" y="1632"/>
                    </a:cxn>
                    <a:cxn ang="0">
                      <a:pos x="1384" y="2016"/>
                    </a:cxn>
                    <a:cxn ang="0">
                      <a:pos x="1336" y="2016"/>
                    </a:cxn>
                    <a:cxn ang="0">
                      <a:pos x="1096" y="1824"/>
                    </a:cxn>
                    <a:cxn ang="0">
                      <a:pos x="568" y="1296"/>
                    </a:cxn>
                    <a:cxn ang="0">
                      <a:pos x="88" y="576"/>
                    </a:cxn>
                    <a:cxn ang="0">
                      <a:pos x="40" y="192"/>
                    </a:cxn>
                    <a:cxn ang="0">
                      <a:pos x="184" y="48"/>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solidFill>
                <a:ln w="9525">
                  <a:noFill/>
                  <a:round/>
                  <a:headEnd/>
                  <a:tailEnd/>
                </a:ln>
                <a:effectLst/>
              </p:spPr>
              <p:txBody>
                <a:bodyPr wrap="none" anchor="ctr"/>
                <a:lstStyle/>
                <a:p>
                  <a:endParaRPr lang="en-US"/>
                </a:p>
              </p:txBody>
            </p:sp>
            <p:sp>
              <p:nvSpPr>
                <p:cNvPr id="3204" name="Freeform 132"/>
                <p:cNvSpPr>
                  <a:spLocks/>
                </p:cNvSpPr>
                <p:nvPr/>
              </p:nvSpPr>
              <p:spPr bwMode="hidden">
                <a:xfrm rot="505459" flipH="1">
                  <a:off x="196" y="1235"/>
                  <a:ext cx="978" cy="332"/>
                </a:xfrm>
                <a:custGeom>
                  <a:avLst/>
                  <a:gdLst/>
                  <a:ahLst/>
                  <a:cxnLst>
                    <a:cxn ang="0">
                      <a:pos x="96" y="464"/>
                    </a:cxn>
                    <a:cxn ang="0">
                      <a:pos x="48" y="368"/>
                    </a:cxn>
                    <a:cxn ang="0">
                      <a:pos x="96" y="224"/>
                    </a:cxn>
                    <a:cxn ang="0">
                      <a:pos x="384" y="32"/>
                    </a:cxn>
                    <a:cxn ang="0">
                      <a:pos x="960" y="32"/>
                    </a:cxn>
                    <a:cxn ang="0">
                      <a:pos x="1584" y="224"/>
                    </a:cxn>
                    <a:cxn ang="0">
                      <a:pos x="1920" y="416"/>
                    </a:cxn>
                    <a:cxn ang="0">
                      <a:pos x="2004" y="544"/>
                    </a:cxn>
                    <a:cxn ang="0">
                      <a:pos x="1824" y="560"/>
                    </a:cxn>
                    <a:cxn ang="0">
                      <a:pos x="1488" y="464"/>
                    </a:cxn>
                    <a:cxn ang="0">
                      <a:pos x="960" y="320"/>
                    </a:cxn>
                    <a:cxn ang="0">
                      <a:pos x="480" y="320"/>
                    </a:cxn>
                    <a:cxn ang="0">
                      <a:pos x="336" y="368"/>
                    </a:cxn>
                    <a:cxn ang="0">
                      <a:pos x="336" y="416"/>
                    </a:cxn>
                    <a:cxn ang="0">
                      <a:pos x="528" y="368"/>
                    </a:cxn>
                    <a:cxn ang="0">
                      <a:pos x="960" y="368"/>
                    </a:cxn>
                    <a:cxn ang="0">
                      <a:pos x="1584" y="560"/>
                    </a:cxn>
                    <a:cxn ang="0">
                      <a:pos x="1632" y="608"/>
                    </a:cxn>
                    <a:cxn ang="0">
                      <a:pos x="1392" y="656"/>
                    </a:cxn>
                    <a:cxn ang="0">
                      <a:pos x="624" y="656"/>
                    </a:cxn>
                    <a:cxn ang="0">
                      <a:pos x="96" y="464"/>
                    </a:cxn>
                  </a:cxnLst>
                  <a:rect l="0" t="0" r="r" b="b"/>
                  <a:pathLst>
                    <a:path w="2020" h="688">
                      <a:moveTo>
                        <a:pt x="96" y="464"/>
                      </a:moveTo>
                      <a:cubicBezTo>
                        <a:pt x="0" y="416"/>
                        <a:pt x="48" y="408"/>
                        <a:pt x="48" y="368"/>
                      </a:cubicBezTo>
                      <a:cubicBezTo>
                        <a:pt x="48" y="328"/>
                        <a:pt x="40" y="280"/>
                        <a:pt x="96" y="224"/>
                      </a:cubicBezTo>
                      <a:cubicBezTo>
                        <a:pt x="152" y="168"/>
                        <a:pt x="240" y="64"/>
                        <a:pt x="384" y="32"/>
                      </a:cubicBezTo>
                      <a:cubicBezTo>
                        <a:pt x="528" y="0"/>
                        <a:pt x="760" y="0"/>
                        <a:pt x="960" y="32"/>
                      </a:cubicBezTo>
                      <a:cubicBezTo>
                        <a:pt x="1160" y="64"/>
                        <a:pt x="1424" y="160"/>
                        <a:pt x="1584" y="224"/>
                      </a:cubicBezTo>
                      <a:cubicBezTo>
                        <a:pt x="1744" y="288"/>
                        <a:pt x="1850" y="363"/>
                        <a:pt x="1920" y="416"/>
                      </a:cubicBezTo>
                      <a:cubicBezTo>
                        <a:pt x="1990" y="469"/>
                        <a:pt x="2020" y="520"/>
                        <a:pt x="2004" y="544"/>
                      </a:cubicBezTo>
                      <a:cubicBezTo>
                        <a:pt x="1988" y="568"/>
                        <a:pt x="1910" y="573"/>
                        <a:pt x="1824" y="560"/>
                      </a:cubicBezTo>
                      <a:cubicBezTo>
                        <a:pt x="1738" y="547"/>
                        <a:pt x="1632" y="504"/>
                        <a:pt x="1488" y="464"/>
                      </a:cubicBezTo>
                      <a:cubicBezTo>
                        <a:pt x="1344" y="424"/>
                        <a:pt x="1128" y="344"/>
                        <a:pt x="960" y="320"/>
                      </a:cubicBezTo>
                      <a:cubicBezTo>
                        <a:pt x="792" y="296"/>
                        <a:pt x="584" y="312"/>
                        <a:pt x="480" y="320"/>
                      </a:cubicBezTo>
                      <a:cubicBezTo>
                        <a:pt x="376" y="328"/>
                        <a:pt x="360" y="352"/>
                        <a:pt x="336" y="368"/>
                      </a:cubicBezTo>
                      <a:cubicBezTo>
                        <a:pt x="312" y="384"/>
                        <a:pt x="304" y="416"/>
                        <a:pt x="336" y="416"/>
                      </a:cubicBezTo>
                      <a:cubicBezTo>
                        <a:pt x="368" y="416"/>
                        <a:pt x="424" y="376"/>
                        <a:pt x="528" y="368"/>
                      </a:cubicBezTo>
                      <a:cubicBezTo>
                        <a:pt x="632" y="360"/>
                        <a:pt x="784" y="336"/>
                        <a:pt x="960" y="368"/>
                      </a:cubicBezTo>
                      <a:cubicBezTo>
                        <a:pt x="1136" y="400"/>
                        <a:pt x="1472" y="520"/>
                        <a:pt x="1584" y="560"/>
                      </a:cubicBezTo>
                      <a:cubicBezTo>
                        <a:pt x="1696" y="600"/>
                        <a:pt x="1664" y="592"/>
                        <a:pt x="1632" y="608"/>
                      </a:cubicBezTo>
                      <a:cubicBezTo>
                        <a:pt x="1600" y="624"/>
                        <a:pt x="1560" y="648"/>
                        <a:pt x="1392" y="656"/>
                      </a:cubicBezTo>
                      <a:cubicBezTo>
                        <a:pt x="1224" y="664"/>
                        <a:pt x="840" y="688"/>
                        <a:pt x="624" y="656"/>
                      </a:cubicBezTo>
                      <a:cubicBezTo>
                        <a:pt x="408" y="624"/>
                        <a:pt x="192" y="512"/>
                        <a:pt x="96" y="464"/>
                      </a:cubicBezTo>
                      <a:close/>
                    </a:path>
                  </a:pathLst>
                </a:custGeom>
                <a:solidFill>
                  <a:schemeClr val="accent2">
                    <a:alpha val="50000"/>
                  </a:schemeClr>
                </a:solidFill>
                <a:ln w="9525" cap="flat" cmpd="sng">
                  <a:noFill/>
                  <a:prstDash val="solid"/>
                  <a:round/>
                  <a:headEnd type="none" w="med" len="med"/>
                  <a:tailEnd type="none" w="med" len="med"/>
                </a:ln>
                <a:effectLst/>
              </p:spPr>
              <p:txBody>
                <a:bodyPr wrap="none" anchor="ctr"/>
                <a:lstStyle/>
                <a:p>
                  <a:endParaRPr lang="en-US"/>
                </a:p>
              </p:txBody>
            </p:sp>
          </p:grpSp>
          <p:grpSp>
            <p:nvGrpSpPr>
              <p:cNvPr id="3205" name="Group 133"/>
              <p:cNvGrpSpPr>
                <a:grpSpLocks/>
              </p:cNvGrpSpPr>
              <p:nvPr/>
            </p:nvGrpSpPr>
            <p:grpSpPr bwMode="auto">
              <a:xfrm>
                <a:off x="4660" y="0"/>
                <a:ext cx="385" cy="4308"/>
                <a:chOff x="4660" y="0"/>
                <a:chExt cx="385" cy="4308"/>
              </a:xfrm>
            </p:grpSpPr>
            <p:sp>
              <p:nvSpPr>
                <p:cNvPr id="3206" name="Freeform 134"/>
                <p:cNvSpPr>
                  <a:spLocks/>
                </p:cNvSpPr>
                <p:nvPr/>
              </p:nvSpPr>
              <p:spPr bwMode="hidden">
                <a:xfrm>
                  <a:off x="4676" y="0"/>
                  <a:ext cx="369" cy="2611"/>
                </a:xfrm>
                <a:custGeom>
                  <a:avLst/>
                  <a:gdLst/>
                  <a:ahLst/>
                  <a:cxnLst>
                    <a:cxn ang="0">
                      <a:pos x="22" y="0"/>
                    </a:cxn>
                    <a:cxn ang="0">
                      <a:pos x="14" y="1622"/>
                    </a:cxn>
                    <a:cxn ang="0">
                      <a:pos x="6" y="2547"/>
                    </a:cxn>
                    <a:cxn ang="0">
                      <a:pos x="38" y="2604"/>
                    </a:cxn>
                    <a:cxn ang="0">
                      <a:pos x="184" y="2588"/>
                    </a:cxn>
                    <a:cxn ang="0">
                      <a:pos x="339" y="2596"/>
                    </a:cxn>
                    <a:cxn ang="0">
                      <a:pos x="363" y="2531"/>
                    </a:cxn>
                    <a:cxn ang="0">
                      <a:pos x="339" y="1679"/>
                    </a:cxn>
                    <a:cxn ang="0">
                      <a:pos x="339" y="0"/>
                    </a:cxn>
                    <a:cxn ang="0">
                      <a:pos x="22" y="0"/>
                    </a:cxn>
                  </a:cxnLst>
                  <a:rect l="0" t="0" r="r" b="b"/>
                  <a:pathLst>
                    <a:path w="369" h="2611">
                      <a:moveTo>
                        <a:pt x="22" y="0"/>
                      </a:moveTo>
                      <a:lnTo>
                        <a:pt x="14" y="1622"/>
                      </a:lnTo>
                      <a:cubicBezTo>
                        <a:pt x="14" y="1622"/>
                        <a:pt x="10" y="2084"/>
                        <a:pt x="6" y="2547"/>
                      </a:cubicBezTo>
                      <a:cubicBezTo>
                        <a:pt x="0" y="2588"/>
                        <a:pt x="8" y="2597"/>
                        <a:pt x="38" y="2604"/>
                      </a:cubicBezTo>
                      <a:cubicBezTo>
                        <a:pt x="68" y="2611"/>
                        <a:pt x="134" y="2589"/>
                        <a:pt x="184" y="2588"/>
                      </a:cubicBezTo>
                      <a:cubicBezTo>
                        <a:pt x="234" y="2587"/>
                        <a:pt x="309" y="2605"/>
                        <a:pt x="339" y="2596"/>
                      </a:cubicBezTo>
                      <a:cubicBezTo>
                        <a:pt x="369" y="2587"/>
                        <a:pt x="366" y="2567"/>
                        <a:pt x="363" y="2531"/>
                      </a:cubicBezTo>
                      <a:cubicBezTo>
                        <a:pt x="363" y="2378"/>
                        <a:pt x="343" y="2101"/>
                        <a:pt x="339" y="1679"/>
                      </a:cubicBezTo>
                      <a:lnTo>
                        <a:pt x="339" y="0"/>
                      </a:lnTo>
                      <a:lnTo>
                        <a:pt x="22" y="0"/>
                      </a:lnTo>
                      <a:close/>
                    </a:path>
                  </a:pathLst>
                </a:custGeom>
                <a:solidFill>
                  <a:schemeClr val="accent2"/>
                </a:solidFill>
                <a:ln w="9525" cap="flat" cmpd="sng">
                  <a:noFill/>
                  <a:prstDash val="solid"/>
                  <a:round/>
                  <a:headEnd type="none" w="med" len="med"/>
                  <a:tailEnd type="none" w="med" len="med"/>
                </a:ln>
                <a:effectLst/>
              </p:spPr>
              <p:txBody>
                <a:bodyPr wrap="none" anchor="ctr"/>
                <a:lstStyle/>
                <a:p>
                  <a:endParaRPr lang="en-US"/>
                </a:p>
              </p:txBody>
            </p:sp>
            <p:sp>
              <p:nvSpPr>
                <p:cNvPr id="3207" name="Freeform 135"/>
                <p:cNvSpPr>
                  <a:spLocks/>
                </p:cNvSpPr>
                <p:nvPr/>
              </p:nvSpPr>
              <p:spPr bwMode="hidden">
                <a:xfrm>
                  <a:off x="4767" y="2173"/>
                  <a:ext cx="251" cy="390"/>
                </a:xfrm>
                <a:custGeom>
                  <a:avLst/>
                  <a:gdLst/>
                  <a:ahLst/>
                  <a:cxnLst>
                    <a:cxn ang="0">
                      <a:pos x="32" y="379"/>
                    </a:cxn>
                    <a:cxn ang="0">
                      <a:pos x="77" y="364"/>
                    </a:cxn>
                    <a:cxn ang="0">
                      <a:pos x="152" y="370"/>
                    </a:cxn>
                    <a:cxn ang="0">
                      <a:pos x="209" y="388"/>
                    </a:cxn>
                    <a:cxn ang="0">
                      <a:pos x="242" y="379"/>
                    </a:cxn>
                    <a:cxn ang="0">
                      <a:pos x="248" y="328"/>
                    </a:cxn>
                    <a:cxn ang="0">
                      <a:pos x="227" y="175"/>
                    </a:cxn>
                    <a:cxn ang="0">
                      <a:pos x="194" y="130"/>
                    </a:cxn>
                    <a:cxn ang="0">
                      <a:pos x="179" y="295"/>
                    </a:cxn>
                    <a:cxn ang="0">
                      <a:pos x="152" y="307"/>
                    </a:cxn>
                    <a:cxn ang="0">
                      <a:pos x="134" y="163"/>
                    </a:cxn>
                    <a:cxn ang="0">
                      <a:pos x="65" y="13"/>
                    </a:cxn>
                    <a:cxn ang="0">
                      <a:pos x="29" y="85"/>
                    </a:cxn>
                    <a:cxn ang="0">
                      <a:pos x="26" y="271"/>
                    </a:cxn>
                    <a:cxn ang="0">
                      <a:pos x="2" y="337"/>
                    </a:cxn>
                    <a:cxn ang="0">
                      <a:pos x="11" y="379"/>
                    </a:cxn>
                    <a:cxn ang="0">
                      <a:pos x="32" y="379"/>
                    </a:cxn>
                  </a:cxnLst>
                  <a:rect l="0" t="0" r="r" b="b"/>
                  <a:pathLst>
                    <a:path w="251" h="390">
                      <a:moveTo>
                        <a:pt x="32" y="379"/>
                      </a:moveTo>
                      <a:cubicBezTo>
                        <a:pt x="43" y="377"/>
                        <a:pt x="57" y="366"/>
                        <a:pt x="77" y="364"/>
                      </a:cubicBezTo>
                      <a:cubicBezTo>
                        <a:pt x="97" y="362"/>
                        <a:pt x="130" y="366"/>
                        <a:pt x="152" y="370"/>
                      </a:cubicBezTo>
                      <a:cubicBezTo>
                        <a:pt x="174" y="374"/>
                        <a:pt x="194" y="386"/>
                        <a:pt x="209" y="388"/>
                      </a:cubicBezTo>
                      <a:cubicBezTo>
                        <a:pt x="224" y="390"/>
                        <a:pt x="235" y="389"/>
                        <a:pt x="242" y="379"/>
                      </a:cubicBezTo>
                      <a:cubicBezTo>
                        <a:pt x="249" y="369"/>
                        <a:pt x="251" y="362"/>
                        <a:pt x="248" y="328"/>
                      </a:cubicBezTo>
                      <a:cubicBezTo>
                        <a:pt x="245" y="294"/>
                        <a:pt x="236" y="208"/>
                        <a:pt x="227" y="175"/>
                      </a:cubicBezTo>
                      <a:cubicBezTo>
                        <a:pt x="218" y="142"/>
                        <a:pt x="202" y="110"/>
                        <a:pt x="194" y="130"/>
                      </a:cubicBezTo>
                      <a:cubicBezTo>
                        <a:pt x="186" y="150"/>
                        <a:pt x="186" y="266"/>
                        <a:pt x="179" y="295"/>
                      </a:cubicBezTo>
                      <a:cubicBezTo>
                        <a:pt x="172" y="324"/>
                        <a:pt x="159" y="329"/>
                        <a:pt x="152" y="307"/>
                      </a:cubicBezTo>
                      <a:cubicBezTo>
                        <a:pt x="145" y="285"/>
                        <a:pt x="149" y="212"/>
                        <a:pt x="134" y="163"/>
                      </a:cubicBezTo>
                      <a:cubicBezTo>
                        <a:pt x="119" y="114"/>
                        <a:pt x="82" y="26"/>
                        <a:pt x="65" y="13"/>
                      </a:cubicBezTo>
                      <a:cubicBezTo>
                        <a:pt x="48" y="0"/>
                        <a:pt x="35" y="42"/>
                        <a:pt x="29" y="85"/>
                      </a:cubicBezTo>
                      <a:cubicBezTo>
                        <a:pt x="23" y="128"/>
                        <a:pt x="30" y="229"/>
                        <a:pt x="26" y="271"/>
                      </a:cubicBezTo>
                      <a:cubicBezTo>
                        <a:pt x="22" y="313"/>
                        <a:pt x="4" y="319"/>
                        <a:pt x="2" y="337"/>
                      </a:cubicBezTo>
                      <a:cubicBezTo>
                        <a:pt x="0" y="355"/>
                        <a:pt x="5" y="373"/>
                        <a:pt x="11" y="379"/>
                      </a:cubicBezTo>
                      <a:cubicBezTo>
                        <a:pt x="17" y="385"/>
                        <a:pt x="21" y="381"/>
                        <a:pt x="32" y="379"/>
                      </a:cubicBezTo>
                      <a:close/>
                    </a:path>
                  </a:pathLst>
                </a:custGeom>
                <a:gradFill rotWithShape="0">
                  <a:gsLst>
                    <a:gs pos="0">
                      <a:schemeClr val="accent2"/>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en-US"/>
                </a:p>
              </p:txBody>
            </p:sp>
            <p:sp>
              <p:nvSpPr>
                <p:cNvPr id="3208" name="Freeform 136"/>
                <p:cNvSpPr>
                  <a:spLocks/>
                </p:cNvSpPr>
                <p:nvPr/>
              </p:nvSpPr>
              <p:spPr bwMode="hidden">
                <a:xfrm>
                  <a:off x="4660" y="2594"/>
                  <a:ext cx="378" cy="1714"/>
                </a:xfrm>
                <a:custGeom>
                  <a:avLst/>
                  <a:gdLst/>
                  <a:ahLst/>
                  <a:cxnLst>
                    <a:cxn ang="0">
                      <a:pos x="0" y="1714"/>
                    </a:cxn>
                    <a:cxn ang="0">
                      <a:pos x="15" y="420"/>
                    </a:cxn>
                    <a:cxn ang="0">
                      <a:pos x="19" y="63"/>
                    </a:cxn>
                    <a:cxn ang="0">
                      <a:pos x="79" y="39"/>
                    </a:cxn>
                    <a:cxn ang="0">
                      <a:pos x="202" y="18"/>
                    </a:cxn>
                    <a:cxn ang="0">
                      <a:pos x="351" y="23"/>
                    </a:cxn>
                    <a:cxn ang="0">
                      <a:pos x="366" y="120"/>
                    </a:cxn>
                    <a:cxn ang="0">
                      <a:pos x="359" y="741"/>
                    </a:cxn>
                    <a:cxn ang="0">
                      <a:pos x="351" y="1714"/>
                    </a:cxn>
                    <a:cxn ang="0">
                      <a:pos x="0" y="1714"/>
                    </a:cxn>
                  </a:cxnLst>
                  <a:rect l="0" t="0" r="r" b="b"/>
                  <a:pathLst>
                    <a:path w="378" h="1714">
                      <a:moveTo>
                        <a:pt x="0" y="1714"/>
                      </a:moveTo>
                      <a:cubicBezTo>
                        <a:pt x="15" y="1400"/>
                        <a:pt x="10" y="693"/>
                        <a:pt x="15" y="420"/>
                      </a:cubicBezTo>
                      <a:cubicBezTo>
                        <a:pt x="18" y="145"/>
                        <a:pt x="8" y="126"/>
                        <a:pt x="19" y="63"/>
                      </a:cubicBezTo>
                      <a:cubicBezTo>
                        <a:pt x="30" y="0"/>
                        <a:pt x="49" y="46"/>
                        <a:pt x="79" y="39"/>
                      </a:cubicBezTo>
                      <a:cubicBezTo>
                        <a:pt x="109" y="32"/>
                        <a:pt x="157" y="21"/>
                        <a:pt x="202" y="18"/>
                      </a:cubicBezTo>
                      <a:cubicBezTo>
                        <a:pt x="268" y="33"/>
                        <a:pt x="324" y="6"/>
                        <a:pt x="351" y="23"/>
                      </a:cubicBezTo>
                      <a:cubicBezTo>
                        <a:pt x="378" y="40"/>
                        <a:pt x="370" y="51"/>
                        <a:pt x="366" y="120"/>
                      </a:cubicBezTo>
                      <a:cubicBezTo>
                        <a:pt x="367" y="240"/>
                        <a:pt x="362" y="475"/>
                        <a:pt x="359" y="741"/>
                      </a:cubicBezTo>
                      <a:cubicBezTo>
                        <a:pt x="356" y="1007"/>
                        <a:pt x="351" y="1430"/>
                        <a:pt x="351" y="1714"/>
                      </a:cubicBezTo>
                      <a:cubicBezTo>
                        <a:pt x="351" y="1714"/>
                        <a:pt x="0" y="1714"/>
                        <a:pt x="0" y="1714"/>
                      </a:cubicBezTo>
                      <a:close/>
                    </a:path>
                  </a:pathLst>
                </a:custGeom>
                <a:solidFill>
                  <a:schemeClr val="accent2"/>
                </a:solidFill>
                <a:ln w="9525" cap="flat" cmpd="sng">
                  <a:noFill/>
                  <a:prstDash val="solid"/>
                  <a:round/>
                  <a:headEnd type="none" w="med" len="med"/>
                  <a:tailEnd type="none" w="med" len="med"/>
                </a:ln>
                <a:effectLst/>
              </p:spPr>
              <p:txBody>
                <a:bodyPr wrap="none" anchor="ctr"/>
                <a:lstStyle/>
                <a:p>
                  <a:endParaRPr lang="en-US"/>
                </a:p>
              </p:txBody>
            </p:sp>
            <p:sp>
              <p:nvSpPr>
                <p:cNvPr id="3209" name="Freeform 137"/>
                <p:cNvSpPr>
                  <a:spLocks/>
                </p:cNvSpPr>
                <p:nvPr/>
              </p:nvSpPr>
              <p:spPr bwMode="hidden">
                <a:xfrm>
                  <a:off x="4785" y="2643"/>
                  <a:ext cx="146" cy="154"/>
                </a:xfrm>
                <a:custGeom>
                  <a:avLst/>
                  <a:gdLst/>
                  <a:ahLst/>
                  <a:cxnLst>
                    <a:cxn ang="0">
                      <a:pos x="14" y="11"/>
                    </a:cxn>
                    <a:cxn ang="0">
                      <a:pos x="92" y="2"/>
                    </a:cxn>
                    <a:cxn ang="0">
                      <a:pos x="140" y="14"/>
                    </a:cxn>
                    <a:cxn ang="0">
                      <a:pos x="128" y="89"/>
                    </a:cxn>
                    <a:cxn ang="0">
                      <a:pos x="116" y="146"/>
                    </a:cxn>
                    <a:cxn ang="0">
                      <a:pos x="74" y="134"/>
                    </a:cxn>
                    <a:cxn ang="0">
                      <a:pos x="32" y="128"/>
                    </a:cxn>
                    <a:cxn ang="0">
                      <a:pos x="5" y="56"/>
                    </a:cxn>
                    <a:cxn ang="0">
                      <a:pos x="14" y="11"/>
                    </a:cxn>
                  </a:cxnLst>
                  <a:rect l="0" t="0" r="r" b="b"/>
                  <a:pathLst>
                    <a:path w="146" h="154">
                      <a:moveTo>
                        <a:pt x="14" y="11"/>
                      </a:moveTo>
                      <a:cubicBezTo>
                        <a:pt x="28" y="2"/>
                        <a:pt x="71" y="2"/>
                        <a:pt x="92" y="2"/>
                      </a:cubicBezTo>
                      <a:cubicBezTo>
                        <a:pt x="113" y="2"/>
                        <a:pt x="134" y="0"/>
                        <a:pt x="140" y="14"/>
                      </a:cubicBezTo>
                      <a:cubicBezTo>
                        <a:pt x="146" y="28"/>
                        <a:pt x="132" y="67"/>
                        <a:pt x="128" y="89"/>
                      </a:cubicBezTo>
                      <a:cubicBezTo>
                        <a:pt x="124" y="111"/>
                        <a:pt x="125" y="138"/>
                        <a:pt x="116" y="146"/>
                      </a:cubicBezTo>
                      <a:cubicBezTo>
                        <a:pt x="107" y="154"/>
                        <a:pt x="88" y="137"/>
                        <a:pt x="74" y="134"/>
                      </a:cubicBezTo>
                      <a:cubicBezTo>
                        <a:pt x="60" y="131"/>
                        <a:pt x="44" y="141"/>
                        <a:pt x="32" y="128"/>
                      </a:cubicBezTo>
                      <a:cubicBezTo>
                        <a:pt x="20" y="115"/>
                        <a:pt x="8" y="75"/>
                        <a:pt x="5" y="56"/>
                      </a:cubicBezTo>
                      <a:cubicBezTo>
                        <a:pt x="2" y="37"/>
                        <a:pt x="0" y="20"/>
                        <a:pt x="14" y="11"/>
                      </a:cubicBezTo>
                      <a:close/>
                    </a:path>
                  </a:pathLst>
                </a:custGeom>
                <a:gradFill rotWithShape="0">
                  <a:gsLst>
                    <a:gs pos="0">
                      <a:schemeClr val="bg1"/>
                    </a:gs>
                    <a:gs pos="100000">
                      <a:schemeClr val="accent2"/>
                    </a:gs>
                  </a:gsLst>
                  <a:lin ang="5400000" scaled="1"/>
                </a:gradFill>
                <a:ln w="9525" cap="flat" cmpd="sng">
                  <a:noFill/>
                  <a:prstDash val="solid"/>
                  <a:round/>
                  <a:headEnd type="none" w="med" len="med"/>
                  <a:tailEnd type="none" w="med" len="med"/>
                </a:ln>
                <a:effectLst/>
              </p:spPr>
              <p:txBody>
                <a:bodyPr wrap="none" anchor="ctr"/>
                <a:lstStyle/>
                <a:p>
                  <a:endParaRPr lang="en-US"/>
                </a:p>
              </p:txBody>
            </p:sp>
          </p:grpSp>
          <p:grpSp>
            <p:nvGrpSpPr>
              <p:cNvPr id="3210" name="Group 138"/>
              <p:cNvGrpSpPr>
                <a:grpSpLocks/>
              </p:cNvGrpSpPr>
              <p:nvPr/>
            </p:nvGrpSpPr>
            <p:grpSpPr bwMode="auto">
              <a:xfrm>
                <a:off x="3500" y="0"/>
                <a:ext cx="494" cy="4313"/>
                <a:chOff x="3792" y="-7"/>
                <a:chExt cx="494" cy="4328"/>
              </a:xfrm>
            </p:grpSpPr>
            <p:sp>
              <p:nvSpPr>
                <p:cNvPr id="3211" name="Freeform 139"/>
                <p:cNvSpPr>
                  <a:spLocks/>
                </p:cNvSpPr>
                <p:nvPr/>
              </p:nvSpPr>
              <p:spPr bwMode="hidden">
                <a:xfrm>
                  <a:off x="3792" y="0"/>
                  <a:ext cx="416" cy="4321"/>
                </a:xfrm>
                <a:custGeom>
                  <a:avLst/>
                  <a:gdLst/>
                  <a:ahLst/>
                  <a:cxnLst>
                    <a:cxn ang="0">
                      <a:pos x="12" y="0"/>
                    </a:cxn>
                    <a:cxn ang="0">
                      <a:pos x="18" y="406"/>
                    </a:cxn>
                    <a:cxn ang="0">
                      <a:pos x="3" y="662"/>
                    </a:cxn>
                    <a:cxn ang="0">
                      <a:pos x="8" y="713"/>
                    </a:cxn>
                    <a:cxn ang="0">
                      <a:pos x="24" y="740"/>
                    </a:cxn>
                    <a:cxn ang="0">
                      <a:pos x="42" y="758"/>
                    </a:cxn>
                    <a:cxn ang="0">
                      <a:pos x="36" y="803"/>
                    </a:cxn>
                    <a:cxn ang="0">
                      <a:pos x="12" y="824"/>
                    </a:cxn>
                    <a:cxn ang="0">
                      <a:pos x="0" y="878"/>
                    </a:cxn>
                    <a:cxn ang="0">
                      <a:pos x="9" y="2903"/>
                    </a:cxn>
                    <a:cxn ang="0">
                      <a:pos x="9" y="3276"/>
                    </a:cxn>
                    <a:cxn ang="0">
                      <a:pos x="16" y="3330"/>
                    </a:cxn>
                    <a:cxn ang="0">
                      <a:pos x="42" y="3354"/>
                    </a:cxn>
                    <a:cxn ang="0">
                      <a:pos x="51" y="3390"/>
                    </a:cxn>
                    <a:cxn ang="0">
                      <a:pos x="39" y="3427"/>
                    </a:cxn>
                    <a:cxn ang="0">
                      <a:pos x="24" y="3466"/>
                    </a:cxn>
                    <a:cxn ang="0">
                      <a:pos x="31" y="4321"/>
                    </a:cxn>
                    <a:cxn ang="0">
                      <a:pos x="102" y="4317"/>
                    </a:cxn>
                    <a:cxn ang="0">
                      <a:pos x="93" y="3529"/>
                    </a:cxn>
                    <a:cxn ang="0">
                      <a:pos x="117" y="3496"/>
                    </a:cxn>
                    <a:cxn ang="0">
                      <a:pos x="156" y="3493"/>
                    </a:cxn>
                    <a:cxn ang="0">
                      <a:pos x="297" y="3502"/>
                    </a:cxn>
                    <a:cxn ang="0">
                      <a:pos x="345" y="3502"/>
                    </a:cxn>
                    <a:cxn ang="0">
                      <a:pos x="357" y="3478"/>
                    </a:cxn>
                    <a:cxn ang="0">
                      <a:pos x="315" y="3459"/>
                    </a:cxn>
                    <a:cxn ang="0">
                      <a:pos x="128" y="3444"/>
                    </a:cxn>
                    <a:cxn ang="0">
                      <a:pos x="99" y="3430"/>
                    </a:cxn>
                    <a:cxn ang="0">
                      <a:pos x="120" y="3408"/>
                    </a:cxn>
                    <a:cxn ang="0">
                      <a:pos x="210" y="3399"/>
                    </a:cxn>
                    <a:cxn ang="0">
                      <a:pos x="337" y="3398"/>
                    </a:cxn>
                    <a:cxn ang="0">
                      <a:pos x="381" y="3381"/>
                    </a:cxn>
                    <a:cxn ang="0">
                      <a:pos x="128" y="3375"/>
                    </a:cxn>
                    <a:cxn ang="0">
                      <a:pos x="87" y="3336"/>
                    </a:cxn>
                    <a:cxn ang="0">
                      <a:pos x="68" y="3285"/>
                    </a:cxn>
                    <a:cxn ang="0">
                      <a:pos x="63" y="1525"/>
                    </a:cxn>
                    <a:cxn ang="0">
                      <a:pos x="68" y="885"/>
                    </a:cxn>
                    <a:cxn ang="0">
                      <a:pos x="84" y="851"/>
                    </a:cxn>
                    <a:cxn ang="0">
                      <a:pos x="120" y="832"/>
                    </a:cxn>
                    <a:cxn ang="0">
                      <a:pos x="405" y="825"/>
                    </a:cxn>
                    <a:cxn ang="0">
                      <a:pos x="405" y="765"/>
                    </a:cxn>
                    <a:cxn ang="0">
                      <a:pos x="203" y="765"/>
                    </a:cxn>
                    <a:cxn ang="0">
                      <a:pos x="150" y="752"/>
                    </a:cxn>
                    <a:cxn ang="0">
                      <a:pos x="105" y="728"/>
                    </a:cxn>
                    <a:cxn ang="0">
                      <a:pos x="75" y="705"/>
                    </a:cxn>
                    <a:cxn ang="0">
                      <a:pos x="60" y="645"/>
                    </a:cxn>
                    <a:cxn ang="0">
                      <a:pos x="81" y="316"/>
                    </a:cxn>
                    <a:cxn ang="0">
                      <a:pos x="81" y="0"/>
                    </a:cxn>
                    <a:cxn ang="0">
                      <a:pos x="12" y="0"/>
                    </a:cxn>
                  </a:cxnLst>
                  <a:rect l="0" t="0" r="r" b="b"/>
                  <a:pathLst>
                    <a:path w="416" h="4321">
                      <a:moveTo>
                        <a:pt x="12" y="0"/>
                      </a:moveTo>
                      <a:lnTo>
                        <a:pt x="18" y="406"/>
                      </a:lnTo>
                      <a:lnTo>
                        <a:pt x="3" y="662"/>
                      </a:lnTo>
                      <a:lnTo>
                        <a:pt x="8" y="713"/>
                      </a:lnTo>
                      <a:lnTo>
                        <a:pt x="24" y="740"/>
                      </a:lnTo>
                      <a:lnTo>
                        <a:pt x="42" y="758"/>
                      </a:lnTo>
                      <a:lnTo>
                        <a:pt x="36" y="803"/>
                      </a:lnTo>
                      <a:lnTo>
                        <a:pt x="12" y="824"/>
                      </a:lnTo>
                      <a:lnTo>
                        <a:pt x="0" y="878"/>
                      </a:lnTo>
                      <a:cubicBezTo>
                        <a:pt x="0" y="1224"/>
                        <a:pt x="8" y="2504"/>
                        <a:pt x="9" y="2903"/>
                      </a:cubicBezTo>
                      <a:cubicBezTo>
                        <a:pt x="10" y="3302"/>
                        <a:pt x="8" y="3205"/>
                        <a:pt x="9" y="3276"/>
                      </a:cubicBezTo>
                      <a:lnTo>
                        <a:pt x="16" y="3330"/>
                      </a:lnTo>
                      <a:lnTo>
                        <a:pt x="42" y="3354"/>
                      </a:lnTo>
                      <a:lnTo>
                        <a:pt x="51" y="3390"/>
                      </a:lnTo>
                      <a:lnTo>
                        <a:pt x="39" y="3427"/>
                      </a:lnTo>
                      <a:lnTo>
                        <a:pt x="24" y="3466"/>
                      </a:lnTo>
                      <a:cubicBezTo>
                        <a:pt x="23" y="3615"/>
                        <a:pt x="18" y="4179"/>
                        <a:pt x="31" y="4321"/>
                      </a:cubicBezTo>
                      <a:lnTo>
                        <a:pt x="102" y="4317"/>
                      </a:lnTo>
                      <a:cubicBezTo>
                        <a:pt x="112" y="4185"/>
                        <a:pt x="91" y="3666"/>
                        <a:pt x="93" y="3529"/>
                      </a:cubicBezTo>
                      <a:lnTo>
                        <a:pt x="117" y="3496"/>
                      </a:lnTo>
                      <a:lnTo>
                        <a:pt x="156" y="3493"/>
                      </a:lnTo>
                      <a:cubicBezTo>
                        <a:pt x="186" y="3494"/>
                        <a:pt x="266" y="3501"/>
                        <a:pt x="297" y="3502"/>
                      </a:cubicBezTo>
                      <a:cubicBezTo>
                        <a:pt x="328" y="3503"/>
                        <a:pt x="335" y="3506"/>
                        <a:pt x="345" y="3502"/>
                      </a:cubicBezTo>
                      <a:cubicBezTo>
                        <a:pt x="355" y="3498"/>
                        <a:pt x="362" y="3485"/>
                        <a:pt x="357" y="3478"/>
                      </a:cubicBezTo>
                      <a:cubicBezTo>
                        <a:pt x="352" y="3471"/>
                        <a:pt x="353" y="3465"/>
                        <a:pt x="315" y="3459"/>
                      </a:cubicBezTo>
                      <a:cubicBezTo>
                        <a:pt x="277" y="3453"/>
                        <a:pt x="164" y="3449"/>
                        <a:pt x="128" y="3444"/>
                      </a:cubicBezTo>
                      <a:cubicBezTo>
                        <a:pt x="92" y="3439"/>
                        <a:pt x="100" y="3436"/>
                        <a:pt x="99" y="3430"/>
                      </a:cubicBezTo>
                      <a:cubicBezTo>
                        <a:pt x="98" y="3424"/>
                        <a:pt x="102" y="3413"/>
                        <a:pt x="120" y="3408"/>
                      </a:cubicBezTo>
                      <a:lnTo>
                        <a:pt x="210" y="3399"/>
                      </a:lnTo>
                      <a:cubicBezTo>
                        <a:pt x="246" y="3397"/>
                        <a:pt x="309" y="3401"/>
                        <a:pt x="337" y="3398"/>
                      </a:cubicBezTo>
                      <a:cubicBezTo>
                        <a:pt x="365" y="3395"/>
                        <a:pt x="416" y="3385"/>
                        <a:pt x="381" y="3381"/>
                      </a:cubicBezTo>
                      <a:cubicBezTo>
                        <a:pt x="346" y="3377"/>
                        <a:pt x="177" y="3382"/>
                        <a:pt x="128" y="3375"/>
                      </a:cubicBezTo>
                      <a:lnTo>
                        <a:pt x="87" y="3336"/>
                      </a:lnTo>
                      <a:lnTo>
                        <a:pt x="68" y="3285"/>
                      </a:lnTo>
                      <a:cubicBezTo>
                        <a:pt x="64" y="2983"/>
                        <a:pt x="63" y="1925"/>
                        <a:pt x="63" y="1525"/>
                      </a:cubicBezTo>
                      <a:lnTo>
                        <a:pt x="68" y="885"/>
                      </a:lnTo>
                      <a:lnTo>
                        <a:pt x="84" y="851"/>
                      </a:lnTo>
                      <a:lnTo>
                        <a:pt x="120" y="832"/>
                      </a:lnTo>
                      <a:lnTo>
                        <a:pt x="405" y="825"/>
                      </a:lnTo>
                      <a:lnTo>
                        <a:pt x="405" y="765"/>
                      </a:lnTo>
                      <a:lnTo>
                        <a:pt x="203" y="765"/>
                      </a:lnTo>
                      <a:lnTo>
                        <a:pt x="150" y="752"/>
                      </a:lnTo>
                      <a:lnTo>
                        <a:pt x="105" y="728"/>
                      </a:lnTo>
                      <a:lnTo>
                        <a:pt x="75" y="705"/>
                      </a:lnTo>
                      <a:lnTo>
                        <a:pt x="60" y="645"/>
                      </a:lnTo>
                      <a:lnTo>
                        <a:pt x="81" y="316"/>
                      </a:lnTo>
                      <a:lnTo>
                        <a:pt x="81" y="0"/>
                      </a:lnTo>
                      <a:lnTo>
                        <a:pt x="12" y="0"/>
                      </a:lnTo>
                      <a:close/>
                    </a:path>
                  </a:pathLst>
                </a:custGeom>
                <a:solidFill>
                  <a:schemeClr val="accent2">
                    <a:alpha val="50000"/>
                  </a:schemeClr>
                </a:solidFill>
                <a:ln w="9525" cap="flat" cmpd="sng">
                  <a:noFill/>
                  <a:prstDash val="solid"/>
                  <a:round/>
                  <a:headEnd type="none" w="med" len="med"/>
                  <a:tailEnd type="none" w="med" len="med"/>
                </a:ln>
                <a:effectLst/>
              </p:spPr>
              <p:txBody>
                <a:bodyPr wrap="none" anchor="ctr"/>
                <a:lstStyle/>
                <a:p>
                  <a:endParaRPr lang="en-US"/>
                </a:p>
              </p:txBody>
            </p:sp>
            <p:sp>
              <p:nvSpPr>
                <p:cNvPr id="3212" name="Freeform 140"/>
                <p:cNvSpPr>
                  <a:spLocks/>
                </p:cNvSpPr>
                <p:nvPr/>
              </p:nvSpPr>
              <p:spPr bwMode="hidden">
                <a:xfrm>
                  <a:off x="4099" y="-7"/>
                  <a:ext cx="187" cy="4323"/>
                </a:xfrm>
                <a:custGeom>
                  <a:avLst/>
                  <a:gdLst/>
                  <a:ahLst/>
                  <a:cxnLst>
                    <a:cxn ang="0">
                      <a:pos x="142" y="0"/>
                    </a:cxn>
                    <a:cxn ang="0">
                      <a:pos x="157" y="658"/>
                    </a:cxn>
                    <a:cxn ang="0">
                      <a:pos x="142" y="733"/>
                    </a:cxn>
                    <a:cxn ang="0">
                      <a:pos x="90" y="763"/>
                    </a:cxn>
                    <a:cxn ang="0">
                      <a:pos x="53" y="792"/>
                    </a:cxn>
                    <a:cxn ang="0">
                      <a:pos x="83" y="830"/>
                    </a:cxn>
                    <a:cxn ang="0">
                      <a:pos x="127" y="837"/>
                    </a:cxn>
                    <a:cxn ang="0">
                      <a:pos x="157" y="875"/>
                    </a:cxn>
                    <a:cxn ang="0">
                      <a:pos x="157" y="1152"/>
                    </a:cxn>
                    <a:cxn ang="0">
                      <a:pos x="135" y="1466"/>
                    </a:cxn>
                    <a:cxn ang="0">
                      <a:pos x="135" y="2573"/>
                    </a:cxn>
                    <a:cxn ang="0">
                      <a:pos x="165" y="3037"/>
                    </a:cxn>
                    <a:cxn ang="0">
                      <a:pos x="180" y="3298"/>
                    </a:cxn>
                    <a:cxn ang="0">
                      <a:pos x="142" y="3418"/>
                    </a:cxn>
                    <a:cxn ang="0">
                      <a:pos x="150" y="3463"/>
                    </a:cxn>
                    <a:cxn ang="0">
                      <a:pos x="172" y="3523"/>
                    </a:cxn>
                    <a:cxn ang="0">
                      <a:pos x="187" y="3807"/>
                    </a:cxn>
                    <a:cxn ang="0">
                      <a:pos x="187" y="4323"/>
                    </a:cxn>
                    <a:cxn ang="0">
                      <a:pos x="120" y="4316"/>
                    </a:cxn>
                    <a:cxn ang="0">
                      <a:pos x="105" y="3605"/>
                    </a:cxn>
                    <a:cxn ang="0">
                      <a:pos x="68" y="3463"/>
                    </a:cxn>
                    <a:cxn ang="0">
                      <a:pos x="83" y="3381"/>
                    </a:cxn>
                    <a:cxn ang="0">
                      <a:pos x="127" y="3313"/>
                    </a:cxn>
                    <a:cxn ang="0">
                      <a:pos x="98" y="3081"/>
                    </a:cxn>
                    <a:cxn ang="0">
                      <a:pos x="83" y="2573"/>
                    </a:cxn>
                    <a:cxn ang="0">
                      <a:pos x="83" y="1825"/>
                    </a:cxn>
                    <a:cxn ang="0">
                      <a:pos x="75" y="1264"/>
                    </a:cxn>
                    <a:cxn ang="0">
                      <a:pos x="83" y="950"/>
                    </a:cxn>
                    <a:cxn ang="0">
                      <a:pos x="38" y="852"/>
                    </a:cxn>
                    <a:cxn ang="0">
                      <a:pos x="0" y="807"/>
                    </a:cxn>
                    <a:cxn ang="0">
                      <a:pos x="75" y="718"/>
                    </a:cxn>
                    <a:cxn ang="0">
                      <a:pos x="105" y="605"/>
                    </a:cxn>
                    <a:cxn ang="0">
                      <a:pos x="90" y="119"/>
                    </a:cxn>
                    <a:cxn ang="0">
                      <a:pos x="75" y="7"/>
                    </a:cxn>
                    <a:cxn ang="0">
                      <a:pos x="142" y="0"/>
                    </a:cxn>
                  </a:cxnLst>
                  <a:rect l="0" t="0" r="r" b="b"/>
                  <a:pathLst>
                    <a:path w="187" h="4323">
                      <a:moveTo>
                        <a:pt x="142" y="0"/>
                      </a:moveTo>
                      <a:lnTo>
                        <a:pt x="157" y="658"/>
                      </a:lnTo>
                      <a:lnTo>
                        <a:pt x="142" y="733"/>
                      </a:lnTo>
                      <a:lnTo>
                        <a:pt x="90" y="763"/>
                      </a:lnTo>
                      <a:lnTo>
                        <a:pt x="53" y="792"/>
                      </a:lnTo>
                      <a:lnTo>
                        <a:pt x="83" y="830"/>
                      </a:lnTo>
                      <a:lnTo>
                        <a:pt x="127" y="837"/>
                      </a:lnTo>
                      <a:lnTo>
                        <a:pt x="157" y="875"/>
                      </a:lnTo>
                      <a:lnTo>
                        <a:pt x="157" y="1152"/>
                      </a:lnTo>
                      <a:lnTo>
                        <a:pt x="135" y="1466"/>
                      </a:lnTo>
                      <a:lnTo>
                        <a:pt x="135" y="2573"/>
                      </a:lnTo>
                      <a:lnTo>
                        <a:pt x="165" y="3037"/>
                      </a:lnTo>
                      <a:lnTo>
                        <a:pt x="180" y="3298"/>
                      </a:lnTo>
                      <a:lnTo>
                        <a:pt x="142" y="3418"/>
                      </a:lnTo>
                      <a:lnTo>
                        <a:pt x="150" y="3463"/>
                      </a:lnTo>
                      <a:lnTo>
                        <a:pt x="172" y="3523"/>
                      </a:lnTo>
                      <a:lnTo>
                        <a:pt x="187" y="3807"/>
                      </a:lnTo>
                      <a:lnTo>
                        <a:pt x="187" y="4323"/>
                      </a:lnTo>
                      <a:lnTo>
                        <a:pt x="120" y="4316"/>
                      </a:lnTo>
                      <a:lnTo>
                        <a:pt x="105" y="3605"/>
                      </a:lnTo>
                      <a:lnTo>
                        <a:pt x="68" y="3463"/>
                      </a:lnTo>
                      <a:lnTo>
                        <a:pt x="83" y="3381"/>
                      </a:lnTo>
                      <a:lnTo>
                        <a:pt x="127" y="3313"/>
                      </a:lnTo>
                      <a:lnTo>
                        <a:pt x="98" y="3081"/>
                      </a:lnTo>
                      <a:lnTo>
                        <a:pt x="83" y="2573"/>
                      </a:lnTo>
                      <a:lnTo>
                        <a:pt x="83" y="1825"/>
                      </a:lnTo>
                      <a:lnTo>
                        <a:pt x="75" y="1264"/>
                      </a:lnTo>
                      <a:lnTo>
                        <a:pt x="83" y="950"/>
                      </a:lnTo>
                      <a:lnTo>
                        <a:pt x="38" y="852"/>
                      </a:lnTo>
                      <a:lnTo>
                        <a:pt x="0" y="807"/>
                      </a:lnTo>
                      <a:lnTo>
                        <a:pt x="75" y="718"/>
                      </a:lnTo>
                      <a:lnTo>
                        <a:pt x="105" y="605"/>
                      </a:lnTo>
                      <a:lnTo>
                        <a:pt x="90" y="119"/>
                      </a:lnTo>
                      <a:lnTo>
                        <a:pt x="75" y="7"/>
                      </a:lnTo>
                      <a:lnTo>
                        <a:pt x="142" y="0"/>
                      </a:lnTo>
                      <a:close/>
                    </a:path>
                  </a:pathLst>
                </a:custGeom>
                <a:solidFill>
                  <a:schemeClr val="accent2">
                    <a:alpha val="50000"/>
                  </a:schemeClr>
                </a:solidFill>
                <a:ln w="9525" cap="flat" cmpd="sng">
                  <a:noFill/>
                  <a:prstDash val="solid"/>
                  <a:round/>
                  <a:headEnd type="none" w="med" len="med"/>
                  <a:tailEnd type="none" w="med" len="med"/>
                </a:ln>
                <a:effectLst/>
              </p:spPr>
              <p:txBody>
                <a:bodyPr wrap="none" anchor="ctr"/>
                <a:lstStyle/>
                <a:p>
                  <a:endParaRPr lang="en-US"/>
                </a:p>
              </p:txBody>
            </p:sp>
          </p:grpSp>
          <p:grpSp>
            <p:nvGrpSpPr>
              <p:cNvPr id="3213" name="Group 141"/>
              <p:cNvGrpSpPr>
                <a:grpSpLocks/>
              </p:cNvGrpSpPr>
              <p:nvPr/>
            </p:nvGrpSpPr>
            <p:grpSpPr bwMode="auto">
              <a:xfrm>
                <a:off x="2956" y="1201"/>
                <a:ext cx="1762" cy="1448"/>
                <a:chOff x="3387" y="1456"/>
                <a:chExt cx="1707" cy="1402"/>
              </a:xfrm>
            </p:grpSpPr>
            <p:sp>
              <p:nvSpPr>
                <p:cNvPr id="3214" name="Freeform 142"/>
                <p:cNvSpPr>
                  <a:spLocks/>
                </p:cNvSpPr>
                <p:nvPr/>
              </p:nvSpPr>
              <p:spPr bwMode="hidden">
                <a:xfrm rot="21428822" flipH="1">
                  <a:off x="3387" y="1657"/>
                  <a:ext cx="706" cy="1014"/>
                </a:xfrm>
                <a:custGeom>
                  <a:avLst/>
                  <a:gdLst/>
                  <a:ahLst/>
                  <a:cxnLst>
                    <a:cxn ang="0">
                      <a:pos x="184" y="48"/>
                    </a:cxn>
                    <a:cxn ang="0">
                      <a:pos x="664" y="192"/>
                    </a:cxn>
                    <a:cxn ang="0">
                      <a:pos x="1288" y="1200"/>
                    </a:cxn>
                    <a:cxn ang="0">
                      <a:pos x="1432" y="1968"/>
                    </a:cxn>
                    <a:cxn ang="0">
                      <a:pos x="1384" y="1920"/>
                    </a:cxn>
                    <a:cxn ang="0">
                      <a:pos x="1000" y="1200"/>
                    </a:cxn>
                    <a:cxn ang="0">
                      <a:pos x="616" y="576"/>
                    </a:cxn>
                    <a:cxn ang="0">
                      <a:pos x="280" y="240"/>
                    </a:cxn>
                    <a:cxn ang="0">
                      <a:pos x="232" y="288"/>
                    </a:cxn>
                    <a:cxn ang="0">
                      <a:pos x="472" y="528"/>
                    </a:cxn>
                    <a:cxn ang="0">
                      <a:pos x="760" y="960"/>
                    </a:cxn>
                    <a:cxn ang="0">
                      <a:pos x="1144" y="1632"/>
                    </a:cxn>
                    <a:cxn ang="0">
                      <a:pos x="1384" y="2016"/>
                    </a:cxn>
                    <a:cxn ang="0">
                      <a:pos x="1336" y="2016"/>
                    </a:cxn>
                    <a:cxn ang="0">
                      <a:pos x="1096" y="1824"/>
                    </a:cxn>
                    <a:cxn ang="0">
                      <a:pos x="568" y="1296"/>
                    </a:cxn>
                    <a:cxn ang="0">
                      <a:pos x="88" y="576"/>
                    </a:cxn>
                    <a:cxn ang="0">
                      <a:pos x="40" y="192"/>
                    </a:cxn>
                    <a:cxn ang="0">
                      <a:pos x="184" y="48"/>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alpha val="50000"/>
                  </a:schemeClr>
                </a:solidFill>
                <a:ln w="9525">
                  <a:noFill/>
                  <a:round/>
                  <a:headEnd/>
                  <a:tailEnd/>
                </a:ln>
                <a:effectLst/>
              </p:spPr>
              <p:txBody>
                <a:bodyPr wrap="none" anchor="ctr"/>
                <a:lstStyle/>
                <a:p>
                  <a:endParaRPr lang="en-US"/>
                </a:p>
              </p:txBody>
            </p:sp>
            <p:sp>
              <p:nvSpPr>
                <p:cNvPr id="3215" name="Freeform 143"/>
                <p:cNvSpPr>
                  <a:spLocks/>
                </p:cNvSpPr>
                <p:nvPr/>
              </p:nvSpPr>
              <p:spPr bwMode="hidden">
                <a:xfrm rot="-744944">
                  <a:off x="4388" y="1456"/>
                  <a:ext cx="706" cy="1014"/>
                </a:xfrm>
                <a:custGeom>
                  <a:avLst/>
                  <a:gdLst/>
                  <a:ahLst/>
                  <a:cxnLst>
                    <a:cxn ang="0">
                      <a:pos x="184" y="48"/>
                    </a:cxn>
                    <a:cxn ang="0">
                      <a:pos x="664" y="192"/>
                    </a:cxn>
                    <a:cxn ang="0">
                      <a:pos x="1288" y="1200"/>
                    </a:cxn>
                    <a:cxn ang="0">
                      <a:pos x="1432" y="1968"/>
                    </a:cxn>
                    <a:cxn ang="0">
                      <a:pos x="1384" y="1920"/>
                    </a:cxn>
                    <a:cxn ang="0">
                      <a:pos x="1000" y="1200"/>
                    </a:cxn>
                    <a:cxn ang="0">
                      <a:pos x="616" y="576"/>
                    </a:cxn>
                    <a:cxn ang="0">
                      <a:pos x="280" y="240"/>
                    </a:cxn>
                    <a:cxn ang="0">
                      <a:pos x="232" y="288"/>
                    </a:cxn>
                    <a:cxn ang="0">
                      <a:pos x="472" y="528"/>
                    </a:cxn>
                    <a:cxn ang="0">
                      <a:pos x="760" y="960"/>
                    </a:cxn>
                    <a:cxn ang="0">
                      <a:pos x="1144" y="1632"/>
                    </a:cxn>
                    <a:cxn ang="0">
                      <a:pos x="1384" y="2016"/>
                    </a:cxn>
                    <a:cxn ang="0">
                      <a:pos x="1336" y="2016"/>
                    </a:cxn>
                    <a:cxn ang="0">
                      <a:pos x="1096" y="1824"/>
                    </a:cxn>
                    <a:cxn ang="0">
                      <a:pos x="568" y="1296"/>
                    </a:cxn>
                    <a:cxn ang="0">
                      <a:pos x="88" y="576"/>
                    </a:cxn>
                    <a:cxn ang="0">
                      <a:pos x="40" y="192"/>
                    </a:cxn>
                    <a:cxn ang="0">
                      <a:pos x="184" y="48"/>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alpha val="50000"/>
                  </a:schemeClr>
                </a:solidFill>
                <a:ln w="9525">
                  <a:noFill/>
                  <a:round/>
                  <a:headEnd/>
                  <a:tailEnd/>
                </a:ln>
                <a:effectLst/>
              </p:spPr>
              <p:txBody>
                <a:bodyPr wrap="none" anchor="ctr"/>
                <a:lstStyle/>
                <a:p>
                  <a:endParaRPr lang="en-US"/>
                </a:p>
              </p:txBody>
            </p:sp>
            <p:sp>
              <p:nvSpPr>
                <p:cNvPr id="3216" name="Freeform 144"/>
                <p:cNvSpPr>
                  <a:spLocks/>
                </p:cNvSpPr>
                <p:nvPr/>
              </p:nvSpPr>
              <p:spPr bwMode="hidden">
                <a:xfrm>
                  <a:off x="4086" y="1694"/>
                  <a:ext cx="474" cy="1164"/>
                </a:xfrm>
                <a:custGeom>
                  <a:avLst/>
                  <a:gdLst/>
                  <a:ahLst/>
                  <a:cxnLst>
                    <a:cxn ang="0">
                      <a:pos x="253" y="1432"/>
                    </a:cxn>
                    <a:cxn ang="0">
                      <a:pos x="82" y="881"/>
                    </a:cxn>
                    <a:cxn ang="0">
                      <a:pos x="12" y="296"/>
                    </a:cxn>
                    <a:cxn ang="0">
                      <a:pos x="156" y="56"/>
                    </a:cxn>
                    <a:cxn ang="0">
                      <a:pos x="444" y="56"/>
                    </a:cxn>
                    <a:cxn ang="0">
                      <a:pos x="636" y="392"/>
                    </a:cxn>
                    <a:cxn ang="0">
                      <a:pos x="876" y="1112"/>
                    </a:cxn>
                    <a:cxn ang="0">
                      <a:pos x="972" y="2024"/>
                    </a:cxn>
                    <a:cxn ang="0">
                      <a:pos x="924" y="2360"/>
                    </a:cxn>
                    <a:cxn ang="0">
                      <a:pos x="876" y="2312"/>
                    </a:cxn>
                    <a:cxn ang="0">
                      <a:pos x="828" y="1928"/>
                    </a:cxn>
                    <a:cxn ang="0">
                      <a:pos x="684" y="1304"/>
                    </a:cxn>
                    <a:cxn ang="0">
                      <a:pos x="396" y="488"/>
                    </a:cxn>
                    <a:cxn ang="0">
                      <a:pos x="300" y="344"/>
                    </a:cxn>
                    <a:cxn ang="0">
                      <a:pos x="300" y="440"/>
                    </a:cxn>
                    <a:cxn ang="0">
                      <a:pos x="540" y="1064"/>
                    </a:cxn>
                    <a:cxn ang="0">
                      <a:pos x="732" y="1784"/>
                    </a:cxn>
                    <a:cxn ang="0">
                      <a:pos x="780" y="2264"/>
                    </a:cxn>
                    <a:cxn ang="0">
                      <a:pos x="732" y="2312"/>
                    </a:cxn>
                    <a:cxn ang="0">
                      <a:pos x="496" y="1887"/>
                    </a:cxn>
                    <a:cxn ang="0">
                      <a:pos x="253" y="1432"/>
                    </a:cxn>
                  </a:cxnLst>
                  <a:rect l="0" t="0" r="r" b="b"/>
                  <a:pathLst>
                    <a:path w="980" h="2408">
                      <a:moveTo>
                        <a:pt x="253" y="1432"/>
                      </a:moveTo>
                      <a:cubicBezTo>
                        <a:pt x="184" y="1264"/>
                        <a:pt x="122" y="1070"/>
                        <a:pt x="82" y="881"/>
                      </a:cubicBezTo>
                      <a:cubicBezTo>
                        <a:pt x="42" y="692"/>
                        <a:pt x="0" y="433"/>
                        <a:pt x="12" y="296"/>
                      </a:cubicBezTo>
                      <a:cubicBezTo>
                        <a:pt x="24" y="159"/>
                        <a:pt x="84" y="96"/>
                        <a:pt x="156" y="56"/>
                      </a:cubicBezTo>
                      <a:cubicBezTo>
                        <a:pt x="228" y="16"/>
                        <a:pt x="364" y="0"/>
                        <a:pt x="444" y="56"/>
                      </a:cubicBezTo>
                      <a:cubicBezTo>
                        <a:pt x="524" y="112"/>
                        <a:pt x="564" y="216"/>
                        <a:pt x="636" y="392"/>
                      </a:cubicBezTo>
                      <a:cubicBezTo>
                        <a:pt x="708" y="568"/>
                        <a:pt x="820" y="840"/>
                        <a:pt x="876" y="1112"/>
                      </a:cubicBezTo>
                      <a:cubicBezTo>
                        <a:pt x="932" y="1384"/>
                        <a:pt x="964" y="1816"/>
                        <a:pt x="972" y="2024"/>
                      </a:cubicBezTo>
                      <a:cubicBezTo>
                        <a:pt x="980" y="2232"/>
                        <a:pt x="940" y="2312"/>
                        <a:pt x="924" y="2360"/>
                      </a:cubicBezTo>
                      <a:cubicBezTo>
                        <a:pt x="908" y="2408"/>
                        <a:pt x="892" y="2384"/>
                        <a:pt x="876" y="2312"/>
                      </a:cubicBezTo>
                      <a:cubicBezTo>
                        <a:pt x="860" y="2240"/>
                        <a:pt x="860" y="2096"/>
                        <a:pt x="828" y="1928"/>
                      </a:cubicBezTo>
                      <a:cubicBezTo>
                        <a:pt x="796" y="1760"/>
                        <a:pt x="756" y="1544"/>
                        <a:pt x="684" y="1304"/>
                      </a:cubicBezTo>
                      <a:cubicBezTo>
                        <a:pt x="612" y="1064"/>
                        <a:pt x="460" y="648"/>
                        <a:pt x="396" y="488"/>
                      </a:cubicBezTo>
                      <a:cubicBezTo>
                        <a:pt x="332" y="328"/>
                        <a:pt x="316" y="352"/>
                        <a:pt x="300" y="344"/>
                      </a:cubicBezTo>
                      <a:cubicBezTo>
                        <a:pt x="284" y="336"/>
                        <a:pt x="260" y="320"/>
                        <a:pt x="300" y="440"/>
                      </a:cubicBezTo>
                      <a:cubicBezTo>
                        <a:pt x="340" y="560"/>
                        <a:pt x="468" y="840"/>
                        <a:pt x="540" y="1064"/>
                      </a:cubicBezTo>
                      <a:cubicBezTo>
                        <a:pt x="612" y="1288"/>
                        <a:pt x="692" y="1584"/>
                        <a:pt x="732" y="1784"/>
                      </a:cubicBezTo>
                      <a:cubicBezTo>
                        <a:pt x="772" y="1984"/>
                        <a:pt x="780" y="2176"/>
                        <a:pt x="780" y="2264"/>
                      </a:cubicBezTo>
                      <a:cubicBezTo>
                        <a:pt x="780" y="2352"/>
                        <a:pt x="779" y="2375"/>
                        <a:pt x="732" y="2312"/>
                      </a:cubicBezTo>
                      <a:cubicBezTo>
                        <a:pt x="685" y="2249"/>
                        <a:pt x="576" y="2034"/>
                        <a:pt x="496" y="1887"/>
                      </a:cubicBezTo>
                      <a:cubicBezTo>
                        <a:pt x="416" y="1740"/>
                        <a:pt x="304" y="1527"/>
                        <a:pt x="253" y="1432"/>
                      </a:cubicBezTo>
                      <a:close/>
                    </a:path>
                  </a:pathLst>
                </a:custGeom>
                <a:solidFill>
                  <a:schemeClr val="accent2">
                    <a:alpha val="50000"/>
                  </a:schemeClr>
                </a:solidFill>
                <a:ln w="9525" cap="flat" cmpd="sng">
                  <a:noFill/>
                  <a:prstDash val="solid"/>
                  <a:round/>
                  <a:headEnd type="none" w="med" len="med"/>
                  <a:tailEnd type="none" w="med" len="med"/>
                </a:ln>
                <a:effectLst/>
              </p:spPr>
              <p:txBody>
                <a:bodyPr wrap="none" anchor="ctr"/>
                <a:lstStyle/>
                <a:p>
                  <a:endParaRPr lang="en-US"/>
                </a:p>
              </p:txBody>
            </p:sp>
          </p:grpSp>
          <p:sp>
            <p:nvSpPr>
              <p:cNvPr id="3217" name="Freeform 145"/>
              <p:cNvSpPr>
                <a:spLocks/>
              </p:cNvSpPr>
              <p:nvPr/>
            </p:nvSpPr>
            <p:spPr bwMode="hidden">
              <a:xfrm rot="21428822" flipH="1">
                <a:off x="4882" y="660"/>
                <a:ext cx="496" cy="713"/>
              </a:xfrm>
              <a:custGeom>
                <a:avLst/>
                <a:gdLst/>
                <a:ahLst/>
                <a:cxnLst>
                  <a:cxn ang="0">
                    <a:pos x="184" y="48"/>
                  </a:cxn>
                  <a:cxn ang="0">
                    <a:pos x="664" y="192"/>
                  </a:cxn>
                  <a:cxn ang="0">
                    <a:pos x="1288" y="1200"/>
                  </a:cxn>
                  <a:cxn ang="0">
                    <a:pos x="1432" y="1968"/>
                  </a:cxn>
                  <a:cxn ang="0">
                    <a:pos x="1384" y="1920"/>
                  </a:cxn>
                  <a:cxn ang="0">
                    <a:pos x="1000" y="1200"/>
                  </a:cxn>
                  <a:cxn ang="0">
                    <a:pos x="616" y="576"/>
                  </a:cxn>
                  <a:cxn ang="0">
                    <a:pos x="280" y="240"/>
                  </a:cxn>
                  <a:cxn ang="0">
                    <a:pos x="232" y="288"/>
                  </a:cxn>
                  <a:cxn ang="0">
                    <a:pos x="472" y="528"/>
                  </a:cxn>
                  <a:cxn ang="0">
                    <a:pos x="760" y="960"/>
                  </a:cxn>
                  <a:cxn ang="0">
                    <a:pos x="1144" y="1632"/>
                  </a:cxn>
                  <a:cxn ang="0">
                    <a:pos x="1384" y="2016"/>
                  </a:cxn>
                  <a:cxn ang="0">
                    <a:pos x="1336" y="2016"/>
                  </a:cxn>
                  <a:cxn ang="0">
                    <a:pos x="1096" y="1824"/>
                  </a:cxn>
                  <a:cxn ang="0">
                    <a:pos x="568" y="1296"/>
                  </a:cxn>
                  <a:cxn ang="0">
                    <a:pos x="88" y="576"/>
                  </a:cxn>
                  <a:cxn ang="0">
                    <a:pos x="40" y="192"/>
                  </a:cxn>
                  <a:cxn ang="0">
                    <a:pos x="184" y="48"/>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alpha val="50000"/>
                </a:schemeClr>
              </a:solidFill>
              <a:ln w="9525">
                <a:noFill/>
                <a:round/>
                <a:headEnd/>
                <a:tailEnd/>
              </a:ln>
              <a:effectLst/>
            </p:spPr>
            <p:txBody>
              <a:bodyPr wrap="none" anchor="ctr"/>
              <a:lstStyle/>
              <a:p>
                <a:endParaRPr lang="en-US"/>
              </a:p>
            </p:txBody>
          </p:sp>
          <p:sp>
            <p:nvSpPr>
              <p:cNvPr id="3218" name="Freeform 146"/>
              <p:cNvSpPr>
                <a:spLocks/>
              </p:cNvSpPr>
              <p:nvPr/>
            </p:nvSpPr>
            <p:spPr bwMode="hidden">
              <a:xfrm>
                <a:off x="5541" y="574"/>
                <a:ext cx="216" cy="365"/>
              </a:xfrm>
              <a:custGeom>
                <a:avLst/>
                <a:gdLst/>
                <a:ahLst/>
                <a:cxnLst>
                  <a:cxn ang="0">
                    <a:pos x="39" y="8"/>
                  </a:cxn>
                  <a:cxn ang="0">
                    <a:pos x="213" y="23"/>
                  </a:cxn>
                  <a:cxn ang="0">
                    <a:pos x="216" y="146"/>
                  </a:cxn>
                  <a:cxn ang="0">
                    <a:pos x="84" y="66"/>
                  </a:cxn>
                  <a:cxn ang="0">
                    <a:pos x="72" y="85"/>
                  </a:cxn>
                  <a:cxn ang="0">
                    <a:pos x="169" y="147"/>
                  </a:cxn>
                  <a:cxn ang="0">
                    <a:pos x="213" y="194"/>
                  </a:cxn>
                  <a:cxn ang="0">
                    <a:pos x="216" y="365"/>
                  </a:cxn>
                  <a:cxn ang="0">
                    <a:pos x="45" y="192"/>
                  </a:cxn>
                  <a:cxn ang="0">
                    <a:pos x="1" y="68"/>
                  </a:cxn>
                  <a:cxn ang="0">
                    <a:pos x="39" y="8"/>
                  </a:cxn>
                </a:cxnLst>
                <a:rect l="0" t="0" r="r" b="b"/>
                <a:pathLst>
                  <a:path w="216" h="365">
                    <a:moveTo>
                      <a:pt x="39" y="8"/>
                    </a:moveTo>
                    <a:cubicBezTo>
                      <a:pt x="74" y="1"/>
                      <a:pt x="183" y="0"/>
                      <a:pt x="213" y="23"/>
                    </a:cubicBezTo>
                    <a:lnTo>
                      <a:pt x="216" y="146"/>
                    </a:lnTo>
                    <a:cubicBezTo>
                      <a:pt x="195" y="153"/>
                      <a:pt x="108" y="76"/>
                      <a:pt x="84" y="66"/>
                    </a:cubicBezTo>
                    <a:cubicBezTo>
                      <a:pt x="60" y="56"/>
                      <a:pt x="58" y="72"/>
                      <a:pt x="72" y="85"/>
                    </a:cubicBezTo>
                    <a:cubicBezTo>
                      <a:pt x="86" y="99"/>
                      <a:pt x="146" y="129"/>
                      <a:pt x="169" y="147"/>
                    </a:cubicBezTo>
                    <a:cubicBezTo>
                      <a:pt x="192" y="165"/>
                      <a:pt x="205" y="158"/>
                      <a:pt x="213" y="194"/>
                    </a:cubicBezTo>
                    <a:lnTo>
                      <a:pt x="216" y="365"/>
                    </a:lnTo>
                    <a:cubicBezTo>
                      <a:pt x="188" y="365"/>
                      <a:pt x="81" y="242"/>
                      <a:pt x="45" y="192"/>
                    </a:cubicBezTo>
                    <a:cubicBezTo>
                      <a:pt x="9" y="142"/>
                      <a:pt x="2" y="98"/>
                      <a:pt x="1" y="68"/>
                    </a:cubicBezTo>
                    <a:cubicBezTo>
                      <a:pt x="0" y="37"/>
                      <a:pt x="3" y="16"/>
                      <a:pt x="39" y="8"/>
                    </a:cubicBezTo>
                    <a:close/>
                  </a:path>
                </a:pathLst>
              </a:custGeom>
              <a:solidFill>
                <a:schemeClr val="accent2">
                  <a:alpha val="50000"/>
                </a:schemeClr>
              </a:solidFill>
              <a:ln w="9525">
                <a:noFill/>
                <a:round/>
                <a:headEnd/>
                <a:tailEnd/>
              </a:ln>
              <a:effectLst/>
            </p:spPr>
            <p:txBody>
              <a:bodyPr wrap="none" anchor="ctr"/>
              <a:lstStyle/>
              <a:p>
                <a:endParaRPr lang="en-US"/>
              </a:p>
            </p:txBody>
          </p:sp>
          <p:sp>
            <p:nvSpPr>
              <p:cNvPr id="3219" name="Freeform 147"/>
              <p:cNvSpPr>
                <a:spLocks/>
              </p:cNvSpPr>
              <p:nvPr/>
            </p:nvSpPr>
            <p:spPr bwMode="hidden">
              <a:xfrm>
                <a:off x="5373" y="686"/>
                <a:ext cx="334" cy="819"/>
              </a:xfrm>
              <a:custGeom>
                <a:avLst/>
                <a:gdLst/>
                <a:ahLst/>
                <a:cxnLst>
                  <a:cxn ang="0">
                    <a:pos x="253" y="1432"/>
                  </a:cxn>
                  <a:cxn ang="0">
                    <a:pos x="82" y="881"/>
                  </a:cxn>
                  <a:cxn ang="0">
                    <a:pos x="12" y="296"/>
                  </a:cxn>
                  <a:cxn ang="0">
                    <a:pos x="156" y="56"/>
                  </a:cxn>
                  <a:cxn ang="0">
                    <a:pos x="444" y="56"/>
                  </a:cxn>
                  <a:cxn ang="0">
                    <a:pos x="636" y="392"/>
                  </a:cxn>
                  <a:cxn ang="0">
                    <a:pos x="876" y="1112"/>
                  </a:cxn>
                  <a:cxn ang="0">
                    <a:pos x="972" y="2024"/>
                  </a:cxn>
                  <a:cxn ang="0">
                    <a:pos x="924" y="2360"/>
                  </a:cxn>
                  <a:cxn ang="0">
                    <a:pos x="876" y="2312"/>
                  </a:cxn>
                  <a:cxn ang="0">
                    <a:pos x="828" y="1928"/>
                  </a:cxn>
                  <a:cxn ang="0">
                    <a:pos x="684" y="1304"/>
                  </a:cxn>
                  <a:cxn ang="0">
                    <a:pos x="396" y="488"/>
                  </a:cxn>
                  <a:cxn ang="0">
                    <a:pos x="300" y="344"/>
                  </a:cxn>
                  <a:cxn ang="0">
                    <a:pos x="300" y="440"/>
                  </a:cxn>
                  <a:cxn ang="0">
                    <a:pos x="540" y="1064"/>
                  </a:cxn>
                  <a:cxn ang="0">
                    <a:pos x="732" y="1784"/>
                  </a:cxn>
                  <a:cxn ang="0">
                    <a:pos x="780" y="2264"/>
                  </a:cxn>
                  <a:cxn ang="0">
                    <a:pos x="732" y="2312"/>
                  </a:cxn>
                  <a:cxn ang="0">
                    <a:pos x="496" y="1887"/>
                  </a:cxn>
                  <a:cxn ang="0">
                    <a:pos x="253" y="1432"/>
                  </a:cxn>
                </a:cxnLst>
                <a:rect l="0" t="0" r="r" b="b"/>
                <a:pathLst>
                  <a:path w="980" h="2408">
                    <a:moveTo>
                      <a:pt x="253" y="1432"/>
                    </a:moveTo>
                    <a:cubicBezTo>
                      <a:pt x="184" y="1264"/>
                      <a:pt x="122" y="1070"/>
                      <a:pt x="82" y="881"/>
                    </a:cubicBezTo>
                    <a:cubicBezTo>
                      <a:pt x="42" y="692"/>
                      <a:pt x="0" y="433"/>
                      <a:pt x="12" y="296"/>
                    </a:cubicBezTo>
                    <a:cubicBezTo>
                      <a:pt x="24" y="159"/>
                      <a:pt x="84" y="96"/>
                      <a:pt x="156" y="56"/>
                    </a:cubicBezTo>
                    <a:cubicBezTo>
                      <a:pt x="228" y="16"/>
                      <a:pt x="364" y="0"/>
                      <a:pt x="444" y="56"/>
                    </a:cubicBezTo>
                    <a:cubicBezTo>
                      <a:pt x="524" y="112"/>
                      <a:pt x="564" y="216"/>
                      <a:pt x="636" y="392"/>
                    </a:cubicBezTo>
                    <a:cubicBezTo>
                      <a:pt x="708" y="568"/>
                      <a:pt x="820" y="840"/>
                      <a:pt x="876" y="1112"/>
                    </a:cubicBezTo>
                    <a:cubicBezTo>
                      <a:pt x="932" y="1384"/>
                      <a:pt x="964" y="1816"/>
                      <a:pt x="972" y="2024"/>
                    </a:cubicBezTo>
                    <a:cubicBezTo>
                      <a:pt x="980" y="2232"/>
                      <a:pt x="940" y="2312"/>
                      <a:pt x="924" y="2360"/>
                    </a:cubicBezTo>
                    <a:cubicBezTo>
                      <a:pt x="908" y="2408"/>
                      <a:pt x="892" y="2384"/>
                      <a:pt x="876" y="2312"/>
                    </a:cubicBezTo>
                    <a:cubicBezTo>
                      <a:pt x="860" y="2240"/>
                      <a:pt x="860" y="2096"/>
                      <a:pt x="828" y="1928"/>
                    </a:cubicBezTo>
                    <a:cubicBezTo>
                      <a:pt x="796" y="1760"/>
                      <a:pt x="756" y="1544"/>
                      <a:pt x="684" y="1304"/>
                    </a:cubicBezTo>
                    <a:cubicBezTo>
                      <a:pt x="612" y="1064"/>
                      <a:pt x="460" y="648"/>
                      <a:pt x="396" y="488"/>
                    </a:cubicBezTo>
                    <a:cubicBezTo>
                      <a:pt x="332" y="328"/>
                      <a:pt x="316" y="352"/>
                      <a:pt x="300" y="344"/>
                    </a:cubicBezTo>
                    <a:cubicBezTo>
                      <a:pt x="284" y="336"/>
                      <a:pt x="260" y="320"/>
                      <a:pt x="300" y="440"/>
                    </a:cubicBezTo>
                    <a:cubicBezTo>
                      <a:pt x="340" y="560"/>
                      <a:pt x="468" y="840"/>
                      <a:pt x="540" y="1064"/>
                    </a:cubicBezTo>
                    <a:cubicBezTo>
                      <a:pt x="612" y="1288"/>
                      <a:pt x="692" y="1584"/>
                      <a:pt x="732" y="1784"/>
                    </a:cubicBezTo>
                    <a:cubicBezTo>
                      <a:pt x="772" y="1984"/>
                      <a:pt x="780" y="2176"/>
                      <a:pt x="780" y="2264"/>
                    </a:cubicBezTo>
                    <a:cubicBezTo>
                      <a:pt x="780" y="2352"/>
                      <a:pt x="779" y="2375"/>
                      <a:pt x="732" y="2312"/>
                    </a:cubicBezTo>
                    <a:cubicBezTo>
                      <a:pt x="685" y="2249"/>
                      <a:pt x="576" y="2034"/>
                      <a:pt x="496" y="1887"/>
                    </a:cubicBezTo>
                    <a:cubicBezTo>
                      <a:pt x="416" y="1740"/>
                      <a:pt x="304" y="1527"/>
                      <a:pt x="253" y="1432"/>
                    </a:cubicBezTo>
                    <a:close/>
                  </a:path>
                </a:pathLst>
              </a:custGeom>
              <a:solidFill>
                <a:schemeClr val="accent2">
                  <a:alpha val="50000"/>
                </a:schemeClr>
              </a:solidFill>
              <a:ln w="9525" cap="flat" cmpd="sng">
                <a:noFill/>
                <a:prstDash val="solid"/>
                <a:round/>
                <a:headEnd type="none" w="med" len="med"/>
                <a:tailEnd type="none" w="med" len="med"/>
              </a:ln>
              <a:effectLst/>
            </p:spPr>
            <p:txBody>
              <a:bodyPr wrap="none" anchor="ctr"/>
              <a:lstStyle/>
              <a:p>
                <a:endParaRPr lang="en-US"/>
              </a:p>
            </p:txBody>
          </p:sp>
          <p:grpSp>
            <p:nvGrpSpPr>
              <p:cNvPr id="3220" name="Group 148"/>
              <p:cNvGrpSpPr>
                <a:grpSpLocks/>
              </p:cNvGrpSpPr>
              <p:nvPr/>
            </p:nvGrpSpPr>
            <p:grpSpPr bwMode="auto">
              <a:xfrm>
                <a:off x="4358" y="2718"/>
                <a:ext cx="1200" cy="986"/>
                <a:chOff x="3387" y="1456"/>
                <a:chExt cx="1707" cy="1402"/>
              </a:xfrm>
            </p:grpSpPr>
            <p:sp>
              <p:nvSpPr>
                <p:cNvPr id="3221" name="Freeform 149"/>
                <p:cNvSpPr>
                  <a:spLocks/>
                </p:cNvSpPr>
                <p:nvPr/>
              </p:nvSpPr>
              <p:spPr bwMode="hidden">
                <a:xfrm rot="21428822" flipH="1">
                  <a:off x="3387" y="1657"/>
                  <a:ext cx="706" cy="1014"/>
                </a:xfrm>
                <a:custGeom>
                  <a:avLst/>
                  <a:gdLst/>
                  <a:ahLst/>
                  <a:cxnLst>
                    <a:cxn ang="0">
                      <a:pos x="184" y="48"/>
                    </a:cxn>
                    <a:cxn ang="0">
                      <a:pos x="664" y="192"/>
                    </a:cxn>
                    <a:cxn ang="0">
                      <a:pos x="1288" y="1200"/>
                    </a:cxn>
                    <a:cxn ang="0">
                      <a:pos x="1432" y="1968"/>
                    </a:cxn>
                    <a:cxn ang="0">
                      <a:pos x="1384" y="1920"/>
                    </a:cxn>
                    <a:cxn ang="0">
                      <a:pos x="1000" y="1200"/>
                    </a:cxn>
                    <a:cxn ang="0">
                      <a:pos x="616" y="576"/>
                    </a:cxn>
                    <a:cxn ang="0">
                      <a:pos x="280" y="240"/>
                    </a:cxn>
                    <a:cxn ang="0">
                      <a:pos x="232" y="288"/>
                    </a:cxn>
                    <a:cxn ang="0">
                      <a:pos x="472" y="528"/>
                    </a:cxn>
                    <a:cxn ang="0">
                      <a:pos x="760" y="960"/>
                    </a:cxn>
                    <a:cxn ang="0">
                      <a:pos x="1144" y="1632"/>
                    </a:cxn>
                    <a:cxn ang="0">
                      <a:pos x="1384" y="2016"/>
                    </a:cxn>
                    <a:cxn ang="0">
                      <a:pos x="1336" y="2016"/>
                    </a:cxn>
                    <a:cxn ang="0">
                      <a:pos x="1096" y="1824"/>
                    </a:cxn>
                    <a:cxn ang="0">
                      <a:pos x="568" y="1296"/>
                    </a:cxn>
                    <a:cxn ang="0">
                      <a:pos x="88" y="576"/>
                    </a:cxn>
                    <a:cxn ang="0">
                      <a:pos x="40" y="192"/>
                    </a:cxn>
                    <a:cxn ang="0">
                      <a:pos x="184" y="48"/>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alpha val="50000"/>
                  </a:schemeClr>
                </a:solidFill>
                <a:ln w="9525">
                  <a:noFill/>
                  <a:round/>
                  <a:headEnd/>
                  <a:tailEnd/>
                </a:ln>
                <a:effectLst/>
              </p:spPr>
              <p:txBody>
                <a:bodyPr wrap="none" anchor="ctr"/>
                <a:lstStyle/>
                <a:p>
                  <a:endParaRPr lang="en-US"/>
                </a:p>
              </p:txBody>
            </p:sp>
            <p:sp>
              <p:nvSpPr>
                <p:cNvPr id="3222" name="Freeform 150"/>
                <p:cNvSpPr>
                  <a:spLocks/>
                </p:cNvSpPr>
                <p:nvPr/>
              </p:nvSpPr>
              <p:spPr bwMode="hidden">
                <a:xfrm rot="-744944">
                  <a:off x="4388" y="1456"/>
                  <a:ext cx="706" cy="1014"/>
                </a:xfrm>
                <a:custGeom>
                  <a:avLst/>
                  <a:gdLst/>
                  <a:ahLst/>
                  <a:cxnLst>
                    <a:cxn ang="0">
                      <a:pos x="184" y="48"/>
                    </a:cxn>
                    <a:cxn ang="0">
                      <a:pos x="664" y="192"/>
                    </a:cxn>
                    <a:cxn ang="0">
                      <a:pos x="1288" y="1200"/>
                    </a:cxn>
                    <a:cxn ang="0">
                      <a:pos x="1432" y="1968"/>
                    </a:cxn>
                    <a:cxn ang="0">
                      <a:pos x="1384" y="1920"/>
                    </a:cxn>
                    <a:cxn ang="0">
                      <a:pos x="1000" y="1200"/>
                    </a:cxn>
                    <a:cxn ang="0">
                      <a:pos x="616" y="576"/>
                    </a:cxn>
                    <a:cxn ang="0">
                      <a:pos x="280" y="240"/>
                    </a:cxn>
                    <a:cxn ang="0">
                      <a:pos x="232" y="288"/>
                    </a:cxn>
                    <a:cxn ang="0">
                      <a:pos x="472" y="528"/>
                    </a:cxn>
                    <a:cxn ang="0">
                      <a:pos x="760" y="960"/>
                    </a:cxn>
                    <a:cxn ang="0">
                      <a:pos x="1144" y="1632"/>
                    </a:cxn>
                    <a:cxn ang="0">
                      <a:pos x="1384" y="2016"/>
                    </a:cxn>
                    <a:cxn ang="0">
                      <a:pos x="1336" y="2016"/>
                    </a:cxn>
                    <a:cxn ang="0">
                      <a:pos x="1096" y="1824"/>
                    </a:cxn>
                    <a:cxn ang="0">
                      <a:pos x="568" y="1296"/>
                    </a:cxn>
                    <a:cxn ang="0">
                      <a:pos x="88" y="576"/>
                    </a:cxn>
                    <a:cxn ang="0">
                      <a:pos x="40" y="192"/>
                    </a:cxn>
                    <a:cxn ang="0">
                      <a:pos x="184" y="48"/>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alpha val="50000"/>
                  </a:schemeClr>
                </a:solidFill>
                <a:ln w="9525">
                  <a:noFill/>
                  <a:round/>
                  <a:headEnd/>
                  <a:tailEnd/>
                </a:ln>
                <a:effectLst/>
              </p:spPr>
              <p:txBody>
                <a:bodyPr wrap="none" anchor="ctr"/>
                <a:lstStyle/>
                <a:p>
                  <a:endParaRPr lang="en-US"/>
                </a:p>
              </p:txBody>
            </p:sp>
            <p:sp>
              <p:nvSpPr>
                <p:cNvPr id="3223" name="Freeform 151"/>
                <p:cNvSpPr>
                  <a:spLocks/>
                </p:cNvSpPr>
                <p:nvPr/>
              </p:nvSpPr>
              <p:spPr bwMode="hidden">
                <a:xfrm>
                  <a:off x="4086" y="1694"/>
                  <a:ext cx="474" cy="1164"/>
                </a:xfrm>
                <a:custGeom>
                  <a:avLst/>
                  <a:gdLst/>
                  <a:ahLst/>
                  <a:cxnLst>
                    <a:cxn ang="0">
                      <a:pos x="253" y="1432"/>
                    </a:cxn>
                    <a:cxn ang="0">
                      <a:pos x="82" y="881"/>
                    </a:cxn>
                    <a:cxn ang="0">
                      <a:pos x="12" y="296"/>
                    </a:cxn>
                    <a:cxn ang="0">
                      <a:pos x="156" y="56"/>
                    </a:cxn>
                    <a:cxn ang="0">
                      <a:pos x="444" y="56"/>
                    </a:cxn>
                    <a:cxn ang="0">
                      <a:pos x="636" y="392"/>
                    </a:cxn>
                    <a:cxn ang="0">
                      <a:pos x="876" y="1112"/>
                    </a:cxn>
                    <a:cxn ang="0">
                      <a:pos x="972" y="2024"/>
                    </a:cxn>
                    <a:cxn ang="0">
                      <a:pos x="924" y="2360"/>
                    </a:cxn>
                    <a:cxn ang="0">
                      <a:pos x="876" y="2312"/>
                    </a:cxn>
                    <a:cxn ang="0">
                      <a:pos x="828" y="1928"/>
                    </a:cxn>
                    <a:cxn ang="0">
                      <a:pos x="684" y="1304"/>
                    </a:cxn>
                    <a:cxn ang="0">
                      <a:pos x="396" y="488"/>
                    </a:cxn>
                    <a:cxn ang="0">
                      <a:pos x="300" y="344"/>
                    </a:cxn>
                    <a:cxn ang="0">
                      <a:pos x="300" y="440"/>
                    </a:cxn>
                    <a:cxn ang="0">
                      <a:pos x="540" y="1064"/>
                    </a:cxn>
                    <a:cxn ang="0">
                      <a:pos x="732" y="1784"/>
                    </a:cxn>
                    <a:cxn ang="0">
                      <a:pos x="780" y="2264"/>
                    </a:cxn>
                    <a:cxn ang="0">
                      <a:pos x="732" y="2312"/>
                    </a:cxn>
                    <a:cxn ang="0">
                      <a:pos x="496" y="1887"/>
                    </a:cxn>
                    <a:cxn ang="0">
                      <a:pos x="253" y="1432"/>
                    </a:cxn>
                  </a:cxnLst>
                  <a:rect l="0" t="0" r="r" b="b"/>
                  <a:pathLst>
                    <a:path w="980" h="2408">
                      <a:moveTo>
                        <a:pt x="253" y="1432"/>
                      </a:moveTo>
                      <a:cubicBezTo>
                        <a:pt x="184" y="1264"/>
                        <a:pt x="122" y="1070"/>
                        <a:pt x="82" y="881"/>
                      </a:cubicBezTo>
                      <a:cubicBezTo>
                        <a:pt x="42" y="692"/>
                        <a:pt x="0" y="433"/>
                        <a:pt x="12" y="296"/>
                      </a:cubicBezTo>
                      <a:cubicBezTo>
                        <a:pt x="24" y="159"/>
                        <a:pt x="84" y="96"/>
                        <a:pt x="156" y="56"/>
                      </a:cubicBezTo>
                      <a:cubicBezTo>
                        <a:pt x="228" y="16"/>
                        <a:pt x="364" y="0"/>
                        <a:pt x="444" y="56"/>
                      </a:cubicBezTo>
                      <a:cubicBezTo>
                        <a:pt x="524" y="112"/>
                        <a:pt x="564" y="216"/>
                        <a:pt x="636" y="392"/>
                      </a:cubicBezTo>
                      <a:cubicBezTo>
                        <a:pt x="708" y="568"/>
                        <a:pt x="820" y="840"/>
                        <a:pt x="876" y="1112"/>
                      </a:cubicBezTo>
                      <a:cubicBezTo>
                        <a:pt x="932" y="1384"/>
                        <a:pt x="964" y="1816"/>
                        <a:pt x="972" y="2024"/>
                      </a:cubicBezTo>
                      <a:cubicBezTo>
                        <a:pt x="980" y="2232"/>
                        <a:pt x="940" y="2312"/>
                        <a:pt x="924" y="2360"/>
                      </a:cubicBezTo>
                      <a:cubicBezTo>
                        <a:pt x="908" y="2408"/>
                        <a:pt x="892" y="2384"/>
                        <a:pt x="876" y="2312"/>
                      </a:cubicBezTo>
                      <a:cubicBezTo>
                        <a:pt x="860" y="2240"/>
                        <a:pt x="860" y="2096"/>
                        <a:pt x="828" y="1928"/>
                      </a:cubicBezTo>
                      <a:cubicBezTo>
                        <a:pt x="796" y="1760"/>
                        <a:pt x="756" y="1544"/>
                        <a:pt x="684" y="1304"/>
                      </a:cubicBezTo>
                      <a:cubicBezTo>
                        <a:pt x="612" y="1064"/>
                        <a:pt x="460" y="648"/>
                        <a:pt x="396" y="488"/>
                      </a:cubicBezTo>
                      <a:cubicBezTo>
                        <a:pt x="332" y="328"/>
                        <a:pt x="316" y="352"/>
                        <a:pt x="300" y="344"/>
                      </a:cubicBezTo>
                      <a:cubicBezTo>
                        <a:pt x="284" y="336"/>
                        <a:pt x="260" y="320"/>
                        <a:pt x="300" y="440"/>
                      </a:cubicBezTo>
                      <a:cubicBezTo>
                        <a:pt x="340" y="560"/>
                        <a:pt x="468" y="840"/>
                        <a:pt x="540" y="1064"/>
                      </a:cubicBezTo>
                      <a:cubicBezTo>
                        <a:pt x="612" y="1288"/>
                        <a:pt x="692" y="1584"/>
                        <a:pt x="732" y="1784"/>
                      </a:cubicBezTo>
                      <a:cubicBezTo>
                        <a:pt x="772" y="1984"/>
                        <a:pt x="780" y="2176"/>
                        <a:pt x="780" y="2264"/>
                      </a:cubicBezTo>
                      <a:cubicBezTo>
                        <a:pt x="780" y="2352"/>
                        <a:pt x="779" y="2375"/>
                        <a:pt x="732" y="2312"/>
                      </a:cubicBezTo>
                      <a:cubicBezTo>
                        <a:pt x="685" y="2249"/>
                        <a:pt x="576" y="2034"/>
                        <a:pt x="496" y="1887"/>
                      </a:cubicBezTo>
                      <a:cubicBezTo>
                        <a:pt x="416" y="1740"/>
                        <a:pt x="304" y="1527"/>
                        <a:pt x="253" y="1432"/>
                      </a:cubicBezTo>
                      <a:close/>
                    </a:path>
                  </a:pathLst>
                </a:custGeom>
                <a:solidFill>
                  <a:schemeClr val="accent2">
                    <a:alpha val="50000"/>
                  </a:schemeClr>
                </a:solidFill>
                <a:ln w="9525" cap="flat" cmpd="sng">
                  <a:noFill/>
                  <a:prstDash val="solid"/>
                  <a:round/>
                  <a:headEnd type="none" w="med" len="med"/>
                  <a:tailEnd type="none" w="med" len="med"/>
                </a:ln>
                <a:effectLst/>
              </p:spPr>
              <p:txBody>
                <a:bodyPr wrap="none" anchor="ctr"/>
                <a:lstStyle/>
                <a:p>
                  <a:endParaRPr lang="en-US"/>
                </a:p>
              </p:txBody>
            </p:sp>
          </p:grpSp>
          <p:grpSp>
            <p:nvGrpSpPr>
              <p:cNvPr id="3224" name="Group 152"/>
              <p:cNvGrpSpPr>
                <a:grpSpLocks/>
              </p:cNvGrpSpPr>
              <p:nvPr/>
            </p:nvGrpSpPr>
            <p:grpSpPr bwMode="auto">
              <a:xfrm>
                <a:off x="1478" y="3479"/>
                <a:ext cx="930" cy="764"/>
                <a:chOff x="3387" y="1456"/>
                <a:chExt cx="1707" cy="1402"/>
              </a:xfrm>
            </p:grpSpPr>
            <p:sp>
              <p:nvSpPr>
                <p:cNvPr id="3225" name="Freeform 153"/>
                <p:cNvSpPr>
                  <a:spLocks/>
                </p:cNvSpPr>
                <p:nvPr/>
              </p:nvSpPr>
              <p:spPr bwMode="hidden">
                <a:xfrm rot="21428822" flipH="1">
                  <a:off x="3387" y="1657"/>
                  <a:ext cx="706" cy="1014"/>
                </a:xfrm>
                <a:custGeom>
                  <a:avLst/>
                  <a:gdLst/>
                  <a:ahLst/>
                  <a:cxnLst>
                    <a:cxn ang="0">
                      <a:pos x="184" y="48"/>
                    </a:cxn>
                    <a:cxn ang="0">
                      <a:pos x="664" y="192"/>
                    </a:cxn>
                    <a:cxn ang="0">
                      <a:pos x="1288" y="1200"/>
                    </a:cxn>
                    <a:cxn ang="0">
                      <a:pos x="1432" y="1968"/>
                    </a:cxn>
                    <a:cxn ang="0">
                      <a:pos x="1384" y="1920"/>
                    </a:cxn>
                    <a:cxn ang="0">
                      <a:pos x="1000" y="1200"/>
                    </a:cxn>
                    <a:cxn ang="0">
                      <a:pos x="616" y="576"/>
                    </a:cxn>
                    <a:cxn ang="0">
                      <a:pos x="280" y="240"/>
                    </a:cxn>
                    <a:cxn ang="0">
                      <a:pos x="232" y="288"/>
                    </a:cxn>
                    <a:cxn ang="0">
                      <a:pos x="472" y="528"/>
                    </a:cxn>
                    <a:cxn ang="0">
                      <a:pos x="760" y="960"/>
                    </a:cxn>
                    <a:cxn ang="0">
                      <a:pos x="1144" y="1632"/>
                    </a:cxn>
                    <a:cxn ang="0">
                      <a:pos x="1384" y="2016"/>
                    </a:cxn>
                    <a:cxn ang="0">
                      <a:pos x="1336" y="2016"/>
                    </a:cxn>
                    <a:cxn ang="0">
                      <a:pos x="1096" y="1824"/>
                    </a:cxn>
                    <a:cxn ang="0">
                      <a:pos x="568" y="1296"/>
                    </a:cxn>
                    <a:cxn ang="0">
                      <a:pos x="88" y="576"/>
                    </a:cxn>
                    <a:cxn ang="0">
                      <a:pos x="40" y="192"/>
                    </a:cxn>
                    <a:cxn ang="0">
                      <a:pos x="184" y="48"/>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alpha val="50000"/>
                  </a:schemeClr>
                </a:solidFill>
                <a:ln w="9525">
                  <a:noFill/>
                  <a:round/>
                  <a:headEnd/>
                  <a:tailEnd/>
                </a:ln>
                <a:effectLst/>
              </p:spPr>
              <p:txBody>
                <a:bodyPr wrap="none" anchor="ctr"/>
                <a:lstStyle/>
                <a:p>
                  <a:endParaRPr lang="en-US"/>
                </a:p>
              </p:txBody>
            </p:sp>
            <p:sp>
              <p:nvSpPr>
                <p:cNvPr id="3226" name="Freeform 154"/>
                <p:cNvSpPr>
                  <a:spLocks/>
                </p:cNvSpPr>
                <p:nvPr/>
              </p:nvSpPr>
              <p:spPr bwMode="hidden">
                <a:xfrm rot="-744944">
                  <a:off x="4388" y="1456"/>
                  <a:ext cx="706" cy="1014"/>
                </a:xfrm>
                <a:custGeom>
                  <a:avLst/>
                  <a:gdLst/>
                  <a:ahLst/>
                  <a:cxnLst>
                    <a:cxn ang="0">
                      <a:pos x="184" y="48"/>
                    </a:cxn>
                    <a:cxn ang="0">
                      <a:pos x="664" y="192"/>
                    </a:cxn>
                    <a:cxn ang="0">
                      <a:pos x="1288" y="1200"/>
                    </a:cxn>
                    <a:cxn ang="0">
                      <a:pos x="1432" y="1968"/>
                    </a:cxn>
                    <a:cxn ang="0">
                      <a:pos x="1384" y="1920"/>
                    </a:cxn>
                    <a:cxn ang="0">
                      <a:pos x="1000" y="1200"/>
                    </a:cxn>
                    <a:cxn ang="0">
                      <a:pos x="616" y="576"/>
                    </a:cxn>
                    <a:cxn ang="0">
                      <a:pos x="280" y="240"/>
                    </a:cxn>
                    <a:cxn ang="0">
                      <a:pos x="232" y="288"/>
                    </a:cxn>
                    <a:cxn ang="0">
                      <a:pos x="472" y="528"/>
                    </a:cxn>
                    <a:cxn ang="0">
                      <a:pos x="760" y="960"/>
                    </a:cxn>
                    <a:cxn ang="0">
                      <a:pos x="1144" y="1632"/>
                    </a:cxn>
                    <a:cxn ang="0">
                      <a:pos x="1384" y="2016"/>
                    </a:cxn>
                    <a:cxn ang="0">
                      <a:pos x="1336" y="2016"/>
                    </a:cxn>
                    <a:cxn ang="0">
                      <a:pos x="1096" y="1824"/>
                    </a:cxn>
                    <a:cxn ang="0">
                      <a:pos x="568" y="1296"/>
                    </a:cxn>
                    <a:cxn ang="0">
                      <a:pos x="88" y="576"/>
                    </a:cxn>
                    <a:cxn ang="0">
                      <a:pos x="40" y="192"/>
                    </a:cxn>
                    <a:cxn ang="0">
                      <a:pos x="184" y="48"/>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alpha val="50000"/>
                  </a:schemeClr>
                </a:solidFill>
                <a:ln w="9525">
                  <a:noFill/>
                  <a:round/>
                  <a:headEnd/>
                  <a:tailEnd/>
                </a:ln>
                <a:effectLst/>
              </p:spPr>
              <p:txBody>
                <a:bodyPr wrap="none" anchor="ctr"/>
                <a:lstStyle/>
                <a:p>
                  <a:endParaRPr lang="en-US"/>
                </a:p>
              </p:txBody>
            </p:sp>
            <p:sp>
              <p:nvSpPr>
                <p:cNvPr id="3227" name="Freeform 155"/>
                <p:cNvSpPr>
                  <a:spLocks/>
                </p:cNvSpPr>
                <p:nvPr/>
              </p:nvSpPr>
              <p:spPr bwMode="hidden">
                <a:xfrm>
                  <a:off x="4086" y="1694"/>
                  <a:ext cx="474" cy="1164"/>
                </a:xfrm>
                <a:custGeom>
                  <a:avLst/>
                  <a:gdLst/>
                  <a:ahLst/>
                  <a:cxnLst>
                    <a:cxn ang="0">
                      <a:pos x="253" y="1432"/>
                    </a:cxn>
                    <a:cxn ang="0">
                      <a:pos x="82" y="881"/>
                    </a:cxn>
                    <a:cxn ang="0">
                      <a:pos x="12" y="296"/>
                    </a:cxn>
                    <a:cxn ang="0">
                      <a:pos x="156" y="56"/>
                    </a:cxn>
                    <a:cxn ang="0">
                      <a:pos x="444" y="56"/>
                    </a:cxn>
                    <a:cxn ang="0">
                      <a:pos x="636" y="392"/>
                    </a:cxn>
                    <a:cxn ang="0">
                      <a:pos x="876" y="1112"/>
                    </a:cxn>
                    <a:cxn ang="0">
                      <a:pos x="972" y="2024"/>
                    </a:cxn>
                    <a:cxn ang="0">
                      <a:pos x="924" y="2360"/>
                    </a:cxn>
                    <a:cxn ang="0">
                      <a:pos x="876" y="2312"/>
                    </a:cxn>
                    <a:cxn ang="0">
                      <a:pos x="828" y="1928"/>
                    </a:cxn>
                    <a:cxn ang="0">
                      <a:pos x="684" y="1304"/>
                    </a:cxn>
                    <a:cxn ang="0">
                      <a:pos x="396" y="488"/>
                    </a:cxn>
                    <a:cxn ang="0">
                      <a:pos x="300" y="344"/>
                    </a:cxn>
                    <a:cxn ang="0">
                      <a:pos x="300" y="440"/>
                    </a:cxn>
                    <a:cxn ang="0">
                      <a:pos x="540" y="1064"/>
                    </a:cxn>
                    <a:cxn ang="0">
                      <a:pos x="732" y="1784"/>
                    </a:cxn>
                    <a:cxn ang="0">
                      <a:pos x="780" y="2264"/>
                    </a:cxn>
                    <a:cxn ang="0">
                      <a:pos x="732" y="2312"/>
                    </a:cxn>
                    <a:cxn ang="0">
                      <a:pos x="496" y="1887"/>
                    </a:cxn>
                    <a:cxn ang="0">
                      <a:pos x="253" y="1432"/>
                    </a:cxn>
                  </a:cxnLst>
                  <a:rect l="0" t="0" r="r" b="b"/>
                  <a:pathLst>
                    <a:path w="980" h="2408">
                      <a:moveTo>
                        <a:pt x="253" y="1432"/>
                      </a:moveTo>
                      <a:cubicBezTo>
                        <a:pt x="184" y="1264"/>
                        <a:pt x="122" y="1070"/>
                        <a:pt x="82" y="881"/>
                      </a:cubicBezTo>
                      <a:cubicBezTo>
                        <a:pt x="42" y="692"/>
                        <a:pt x="0" y="433"/>
                        <a:pt x="12" y="296"/>
                      </a:cubicBezTo>
                      <a:cubicBezTo>
                        <a:pt x="24" y="159"/>
                        <a:pt x="84" y="96"/>
                        <a:pt x="156" y="56"/>
                      </a:cubicBezTo>
                      <a:cubicBezTo>
                        <a:pt x="228" y="16"/>
                        <a:pt x="364" y="0"/>
                        <a:pt x="444" y="56"/>
                      </a:cubicBezTo>
                      <a:cubicBezTo>
                        <a:pt x="524" y="112"/>
                        <a:pt x="564" y="216"/>
                        <a:pt x="636" y="392"/>
                      </a:cubicBezTo>
                      <a:cubicBezTo>
                        <a:pt x="708" y="568"/>
                        <a:pt x="820" y="840"/>
                        <a:pt x="876" y="1112"/>
                      </a:cubicBezTo>
                      <a:cubicBezTo>
                        <a:pt x="932" y="1384"/>
                        <a:pt x="964" y="1816"/>
                        <a:pt x="972" y="2024"/>
                      </a:cubicBezTo>
                      <a:cubicBezTo>
                        <a:pt x="980" y="2232"/>
                        <a:pt x="940" y="2312"/>
                        <a:pt x="924" y="2360"/>
                      </a:cubicBezTo>
                      <a:cubicBezTo>
                        <a:pt x="908" y="2408"/>
                        <a:pt x="892" y="2384"/>
                        <a:pt x="876" y="2312"/>
                      </a:cubicBezTo>
                      <a:cubicBezTo>
                        <a:pt x="860" y="2240"/>
                        <a:pt x="860" y="2096"/>
                        <a:pt x="828" y="1928"/>
                      </a:cubicBezTo>
                      <a:cubicBezTo>
                        <a:pt x="796" y="1760"/>
                        <a:pt x="756" y="1544"/>
                        <a:pt x="684" y="1304"/>
                      </a:cubicBezTo>
                      <a:cubicBezTo>
                        <a:pt x="612" y="1064"/>
                        <a:pt x="460" y="648"/>
                        <a:pt x="396" y="488"/>
                      </a:cubicBezTo>
                      <a:cubicBezTo>
                        <a:pt x="332" y="328"/>
                        <a:pt x="316" y="352"/>
                        <a:pt x="300" y="344"/>
                      </a:cubicBezTo>
                      <a:cubicBezTo>
                        <a:pt x="284" y="336"/>
                        <a:pt x="260" y="320"/>
                        <a:pt x="300" y="440"/>
                      </a:cubicBezTo>
                      <a:cubicBezTo>
                        <a:pt x="340" y="560"/>
                        <a:pt x="468" y="840"/>
                        <a:pt x="540" y="1064"/>
                      </a:cubicBezTo>
                      <a:cubicBezTo>
                        <a:pt x="612" y="1288"/>
                        <a:pt x="692" y="1584"/>
                        <a:pt x="732" y="1784"/>
                      </a:cubicBezTo>
                      <a:cubicBezTo>
                        <a:pt x="772" y="1984"/>
                        <a:pt x="780" y="2176"/>
                        <a:pt x="780" y="2264"/>
                      </a:cubicBezTo>
                      <a:cubicBezTo>
                        <a:pt x="780" y="2352"/>
                        <a:pt x="779" y="2375"/>
                        <a:pt x="732" y="2312"/>
                      </a:cubicBezTo>
                      <a:cubicBezTo>
                        <a:pt x="685" y="2249"/>
                        <a:pt x="576" y="2034"/>
                        <a:pt x="496" y="1887"/>
                      </a:cubicBezTo>
                      <a:cubicBezTo>
                        <a:pt x="416" y="1740"/>
                        <a:pt x="304" y="1527"/>
                        <a:pt x="253" y="1432"/>
                      </a:cubicBezTo>
                      <a:close/>
                    </a:path>
                  </a:pathLst>
                </a:custGeom>
                <a:solidFill>
                  <a:schemeClr val="accent2">
                    <a:alpha val="50000"/>
                  </a:schemeClr>
                </a:solidFill>
                <a:ln w="9525" cap="flat" cmpd="sng">
                  <a:noFill/>
                  <a:prstDash val="solid"/>
                  <a:round/>
                  <a:headEnd type="none" w="med" len="med"/>
                  <a:tailEnd type="none" w="med" len="med"/>
                </a:ln>
                <a:effectLst/>
              </p:spPr>
              <p:txBody>
                <a:bodyPr wrap="none" anchor="ctr"/>
                <a:lstStyle/>
                <a:p>
                  <a:endParaRPr lang="en-US"/>
                </a:p>
              </p:txBody>
            </p:sp>
          </p:grpSp>
          <p:sp>
            <p:nvSpPr>
              <p:cNvPr id="3228" name="Freeform 156"/>
              <p:cNvSpPr>
                <a:spLocks/>
              </p:cNvSpPr>
              <p:nvPr/>
            </p:nvSpPr>
            <p:spPr bwMode="hidden">
              <a:xfrm rot="-744944">
                <a:off x="818" y="3141"/>
                <a:ext cx="527" cy="756"/>
              </a:xfrm>
              <a:custGeom>
                <a:avLst/>
                <a:gdLst/>
                <a:ahLst/>
                <a:cxnLst>
                  <a:cxn ang="0">
                    <a:pos x="184" y="48"/>
                  </a:cxn>
                  <a:cxn ang="0">
                    <a:pos x="664" y="192"/>
                  </a:cxn>
                  <a:cxn ang="0">
                    <a:pos x="1288" y="1200"/>
                  </a:cxn>
                  <a:cxn ang="0">
                    <a:pos x="1432" y="1968"/>
                  </a:cxn>
                  <a:cxn ang="0">
                    <a:pos x="1384" y="1920"/>
                  </a:cxn>
                  <a:cxn ang="0">
                    <a:pos x="1000" y="1200"/>
                  </a:cxn>
                  <a:cxn ang="0">
                    <a:pos x="616" y="576"/>
                  </a:cxn>
                  <a:cxn ang="0">
                    <a:pos x="280" y="240"/>
                  </a:cxn>
                  <a:cxn ang="0">
                    <a:pos x="232" y="288"/>
                  </a:cxn>
                  <a:cxn ang="0">
                    <a:pos x="472" y="528"/>
                  </a:cxn>
                  <a:cxn ang="0">
                    <a:pos x="760" y="960"/>
                  </a:cxn>
                  <a:cxn ang="0">
                    <a:pos x="1144" y="1632"/>
                  </a:cxn>
                  <a:cxn ang="0">
                    <a:pos x="1384" y="2016"/>
                  </a:cxn>
                  <a:cxn ang="0">
                    <a:pos x="1336" y="2016"/>
                  </a:cxn>
                  <a:cxn ang="0">
                    <a:pos x="1096" y="1824"/>
                  </a:cxn>
                  <a:cxn ang="0">
                    <a:pos x="568" y="1296"/>
                  </a:cxn>
                  <a:cxn ang="0">
                    <a:pos x="88" y="576"/>
                  </a:cxn>
                  <a:cxn ang="0">
                    <a:pos x="40" y="192"/>
                  </a:cxn>
                  <a:cxn ang="0">
                    <a:pos x="184" y="48"/>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solidFill>
              <a:ln w="9525">
                <a:noFill/>
                <a:round/>
                <a:headEnd/>
                <a:tailEnd/>
              </a:ln>
              <a:effectLst/>
            </p:spPr>
            <p:txBody>
              <a:bodyPr wrap="none" anchor="ctr"/>
              <a:lstStyle/>
              <a:p>
                <a:endParaRPr lang="en-US"/>
              </a:p>
            </p:txBody>
          </p:sp>
          <p:sp>
            <p:nvSpPr>
              <p:cNvPr id="3229" name="Freeform 157"/>
              <p:cNvSpPr>
                <a:spLocks/>
              </p:cNvSpPr>
              <p:nvPr/>
            </p:nvSpPr>
            <p:spPr bwMode="hidden">
              <a:xfrm>
                <a:off x="604" y="3352"/>
                <a:ext cx="353" cy="868"/>
              </a:xfrm>
              <a:custGeom>
                <a:avLst/>
                <a:gdLst/>
                <a:ahLst/>
                <a:cxnLst>
                  <a:cxn ang="0">
                    <a:pos x="253" y="1432"/>
                  </a:cxn>
                  <a:cxn ang="0">
                    <a:pos x="82" y="881"/>
                  </a:cxn>
                  <a:cxn ang="0">
                    <a:pos x="12" y="296"/>
                  </a:cxn>
                  <a:cxn ang="0">
                    <a:pos x="156" y="56"/>
                  </a:cxn>
                  <a:cxn ang="0">
                    <a:pos x="444" y="56"/>
                  </a:cxn>
                  <a:cxn ang="0">
                    <a:pos x="636" y="392"/>
                  </a:cxn>
                  <a:cxn ang="0">
                    <a:pos x="876" y="1112"/>
                  </a:cxn>
                  <a:cxn ang="0">
                    <a:pos x="972" y="2024"/>
                  </a:cxn>
                  <a:cxn ang="0">
                    <a:pos x="924" y="2360"/>
                  </a:cxn>
                  <a:cxn ang="0">
                    <a:pos x="876" y="2312"/>
                  </a:cxn>
                  <a:cxn ang="0">
                    <a:pos x="828" y="1928"/>
                  </a:cxn>
                  <a:cxn ang="0">
                    <a:pos x="684" y="1304"/>
                  </a:cxn>
                  <a:cxn ang="0">
                    <a:pos x="396" y="488"/>
                  </a:cxn>
                  <a:cxn ang="0">
                    <a:pos x="300" y="344"/>
                  </a:cxn>
                  <a:cxn ang="0">
                    <a:pos x="300" y="440"/>
                  </a:cxn>
                  <a:cxn ang="0">
                    <a:pos x="540" y="1064"/>
                  </a:cxn>
                  <a:cxn ang="0">
                    <a:pos x="732" y="1784"/>
                  </a:cxn>
                  <a:cxn ang="0">
                    <a:pos x="780" y="2264"/>
                  </a:cxn>
                  <a:cxn ang="0">
                    <a:pos x="732" y="2312"/>
                  </a:cxn>
                  <a:cxn ang="0">
                    <a:pos x="496" y="1887"/>
                  </a:cxn>
                  <a:cxn ang="0">
                    <a:pos x="253" y="1432"/>
                  </a:cxn>
                </a:cxnLst>
                <a:rect l="0" t="0" r="r" b="b"/>
                <a:pathLst>
                  <a:path w="980" h="2408">
                    <a:moveTo>
                      <a:pt x="253" y="1432"/>
                    </a:moveTo>
                    <a:cubicBezTo>
                      <a:pt x="184" y="1264"/>
                      <a:pt x="122" y="1070"/>
                      <a:pt x="82" y="881"/>
                    </a:cubicBezTo>
                    <a:cubicBezTo>
                      <a:pt x="42" y="692"/>
                      <a:pt x="0" y="433"/>
                      <a:pt x="12" y="296"/>
                    </a:cubicBezTo>
                    <a:cubicBezTo>
                      <a:pt x="24" y="159"/>
                      <a:pt x="84" y="96"/>
                      <a:pt x="156" y="56"/>
                    </a:cubicBezTo>
                    <a:cubicBezTo>
                      <a:pt x="228" y="16"/>
                      <a:pt x="364" y="0"/>
                      <a:pt x="444" y="56"/>
                    </a:cubicBezTo>
                    <a:cubicBezTo>
                      <a:pt x="524" y="112"/>
                      <a:pt x="564" y="216"/>
                      <a:pt x="636" y="392"/>
                    </a:cubicBezTo>
                    <a:cubicBezTo>
                      <a:pt x="708" y="568"/>
                      <a:pt x="820" y="840"/>
                      <a:pt x="876" y="1112"/>
                    </a:cubicBezTo>
                    <a:cubicBezTo>
                      <a:pt x="932" y="1384"/>
                      <a:pt x="964" y="1816"/>
                      <a:pt x="972" y="2024"/>
                    </a:cubicBezTo>
                    <a:cubicBezTo>
                      <a:pt x="980" y="2232"/>
                      <a:pt x="940" y="2312"/>
                      <a:pt x="924" y="2360"/>
                    </a:cubicBezTo>
                    <a:cubicBezTo>
                      <a:pt x="908" y="2408"/>
                      <a:pt x="892" y="2384"/>
                      <a:pt x="876" y="2312"/>
                    </a:cubicBezTo>
                    <a:cubicBezTo>
                      <a:pt x="860" y="2240"/>
                      <a:pt x="860" y="2096"/>
                      <a:pt x="828" y="1928"/>
                    </a:cubicBezTo>
                    <a:cubicBezTo>
                      <a:pt x="796" y="1760"/>
                      <a:pt x="756" y="1544"/>
                      <a:pt x="684" y="1304"/>
                    </a:cubicBezTo>
                    <a:cubicBezTo>
                      <a:pt x="612" y="1064"/>
                      <a:pt x="460" y="648"/>
                      <a:pt x="396" y="488"/>
                    </a:cubicBezTo>
                    <a:cubicBezTo>
                      <a:pt x="332" y="328"/>
                      <a:pt x="316" y="352"/>
                      <a:pt x="300" y="344"/>
                    </a:cubicBezTo>
                    <a:cubicBezTo>
                      <a:pt x="284" y="336"/>
                      <a:pt x="260" y="320"/>
                      <a:pt x="300" y="440"/>
                    </a:cubicBezTo>
                    <a:cubicBezTo>
                      <a:pt x="340" y="560"/>
                      <a:pt x="468" y="840"/>
                      <a:pt x="540" y="1064"/>
                    </a:cubicBezTo>
                    <a:cubicBezTo>
                      <a:pt x="612" y="1288"/>
                      <a:pt x="692" y="1584"/>
                      <a:pt x="732" y="1784"/>
                    </a:cubicBezTo>
                    <a:cubicBezTo>
                      <a:pt x="772" y="1984"/>
                      <a:pt x="780" y="2176"/>
                      <a:pt x="780" y="2264"/>
                    </a:cubicBezTo>
                    <a:cubicBezTo>
                      <a:pt x="780" y="2352"/>
                      <a:pt x="779" y="2375"/>
                      <a:pt x="732" y="2312"/>
                    </a:cubicBezTo>
                    <a:cubicBezTo>
                      <a:pt x="685" y="2249"/>
                      <a:pt x="576" y="2034"/>
                      <a:pt x="496" y="1887"/>
                    </a:cubicBezTo>
                    <a:cubicBezTo>
                      <a:pt x="416" y="1740"/>
                      <a:pt x="304" y="1527"/>
                      <a:pt x="253" y="1432"/>
                    </a:cubicBezTo>
                    <a:close/>
                  </a:path>
                </a:pathLst>
              </a:custGeom>
              <a:solidFill>
                <a:schemeClr val="accent2"/>
              </a:solidFill>
              <a:ln w="9525" cap="flat" cmpd="sng">
                <a:noFill/>
                <a:prstDash val="solid"/>
                <a:round/>
                <a:headEnd type="none" w="med" len="med"/>
                <a:tailEnd type="none" w="med" len="med"/>
              </a:ln>
              <a:effectLst/>
            </p:spPr>
            <p:txBody>
              <a:bodyPr wrap="none" anchor="ctr"/>
              <a:lstStyle/>
              <a:p>
                <a:endParaRPr lang="en-US"/>
              </a:p>
            </p:txBody>
          </p:sp>
          <p:sp>
            <p:nvSpPr>
              <p:cNvPr id="3230" name="Freeform 158"/>
              <p:cNvSpPr>
                <a:spLocks/>
              </p:cNvSpPr>
              <p:nvPr/>
            </p:nvSpPr>
            <p:spPr bwMode="hidden">
              <a:xfrm>
                <a:off x="721" y="2948"/>
                <a:ext cx="729" cy="248"/>
              </a:xfrm>
              <a:custGeom>
                <a:avLst/>
                <a:gdLst/>
                <a:ahLst/>
                <a:cxnLst>
                  <a:cxn ang="0">
                    <a:pos x="96" y="464"/>
                  </a:cxn>
                  <a:cxn ang="0">
                    <a:pos x="48" y="368"/>
                  </a:cxn>
                  <a:cxn ang="0">
                    <a:pos x="96" y="224"/>
                  </a:cxn>
                  <a:cxn ang="0">
                    <a:pos x="384" y="32"/>
                  </a:cxn>
                  <a:cxn ang="0">
                    <a:pos x="960" y="32"/>
                  </a:cxn>
                  <a:cxn ang="0">
                    <a:pos x="1584" y="224"/>
                  </a:cxn>
                  <a:cxn ang="0">
                    <a:pos x="1920" y="416"/>
                  </a:cxn>
                  <a:cxn ang="0">
                    <a:pos x="2004" y="544"/>
                  </a:cxn>
                  <a:cxn ang="0">
                    <a:pos x="1824" y="560"/>
                  </a:cxn>
                  <a:cxn ang="0">
                    <a:pos x="1488" y="464"/>
                  </a:cxn>
                  <a:cxn ang="0">
                    <a:pos x="960" y="320"/>
                  </a:cxn>
                  <a:cxn ang="0">
                    <a:pos x="480" y="320"/>
                  </a:cxn>
                  <a:cxn ang="0">
                    <a:pos x="336" y="368"/>
                  </a:cxn>
                  <a:cxn ang="0">
                    <a:pos x="336" y="416"/>
                  </a:cxn>
                  <a:cxn ang="0">
                    <a:pos x="528" y="368"/>
                  </a:cxn>
                  <a:cxn ang="0">
                    <a:pos x="960" y="368"/>
                  </a:cxn>
                  <a:cxn ang="0">
                    <a:pos x="1584" y="560"/>
                  </a:cxn>
                  <a:cxn ang="0">
                    <a:pos x="1632" y="608"/>
                  </a:cxn>
                  <a:cxn ang="0">
                    <a:pos x="1392" y="656"/>
                  </a:cxn>
                  <a:cxn ang="0">
                    <a:pos x="624" y="656"/>
                  </a:cxn>
                  <a:cxn ang="0">
                    <a:pos x="96" y="464"/>
                  </a:cxn>
                </a:cxnLst>
                <a:rect l="0" t="0" r="r" b="b"/>
                <a:pathLst>
                  <a:path w="2020" h="688">
                    <a:moveTo>
                      <a:pt x="96" y="464"/>
                    </a:moveTo>
                    <a:cubicBezTo>
                      <a:pt x="0" y="416"/>
                      <a:pt x="48" y="408"/>
                      <a:pt x="48" y="368"/>
                    </a:cubicBezTo>
                    <a:cubicBezTo>
                      <a:pt x="48" y="328"/>
                      <a:pt x="40" y="280"/>
                      <a:pt x="96" y="224"/>
                    </a:cubicBezTo>
                    <a:cubicBezTo>
                      <a:pt x="152" y="168"/>
                      <a:pt x="240" y="64"/>
                      <a:pt x="384" y="32"/>
                    </a:cubicBezTo>
                    <a:cubicBezTo>
                      <a:pt x="528" y="0"/>
                      <a:pt x="760" y="0"/>
                      <a:pt x="960" y="32"/>
                    </a:cubicBezTo>
                    <a:cubicBezTo>
                      <a:pt x="1160" y="64"/>
                      <a:pt x="1424" y="160"/>
                      <a:pt x="1584" y="224"/>
                    </a:cubicBezTo>
                    <a:cubicBezTo>
                      <a:pt x="1744" y="288"/>
                      <a:pt x="1850" y="363"/>
                      <a:pt x="1920" y="416"/>
                    </a:cubicBezTo>
                    <a:cubicBezTo>
                      <a:pt x="1990" y="469"/>
                      <a:pt x="2020" y="520"/>
                      <a:pt x="2004" y="544"/>
                    </a:cubicBezTo>
                    <a:cubicBezTo>
                      <a:pt x="1988" y="568"/>
                      <a:pt x="1910" y="573"/>
                      <a:pt x="1824" y="560"/>
                    </a:cubicBezTo>
                    <a:cubicBezTo>
                      <a:pt x="1738" y="547"/>
                      <a:pt x="1632" y="504"/>
                      <a:pt x="1488" y="464"/>
                    </a:cubicBezTo>
                    <a:cubicBezTo>
                      <a:pt x="1344" y="424"/>
                      <a:pt x="1128" y="344"/>
                      <a:pt x="960" y="320"/>
                    </a:cubicBezTo>
                    <a:cubicBezTo>
                      <a:pt x="792" y="296"/>
                      <a:pt x="584" y="312"/>
                      <a:pt x="480" y="320"/>
                    </a:cubicBezTo>
                    <a:cubicBezTo>
                      <a:pt x="376" y="328"/>
                      <a:pt x="360" y="352"/>
                      <a:pt x="336" y="368"/>
                    </a:cubicBezTo>
                    <a:cubicBezTo>
                      <a:pt x="312" y="384"/>
                      <a:pt x="304" y="416"/>
                      <a:pt x="336" y="416"/>
                    </a:cubicBezTo>
                    <a:cubicBezTo>
                      <a:pt x="368" y="416"/>
                      <a:pt x="424" y="376"/>
                      <a:pt x="528" y="368"/>
                    </a:cubicBezTo>
                    <a:cubicBezTo>
                      <a:pt x="632" y="360"/>
                      <a:pt x="784" y="336"/>
                      <a:pt x="960" y="368"/>
                    </a:cubicBezTo>
                    <a:cubicBezTo>
                      <a:pt x="1136" y="400"/>
                      <a:pt x="1472" y="520"/>
                      <a:pt x="1584" y="560"/>
                    </a:cubicBezTo>
                    <a:cubicBezTo>
                      <a:pt x="1696" y="600"/>
                      <a:pt x="1664" y="592"/>
                      <a:pt x="1632" y="608"/>
                    </a:cubicBezTo>
                    <a:cubicBezTo>
                      <a:pt x="1600" y="624"/>
                      <a:pt x="1560" y="648"/>
                      <a:pt x="1392" y="656"/>
                    </a:cubicBezTo>
                    <a:cubicBezTo>
                      <a:pt x="1224" y="664"/>
                      <a:pt x="840" y="688"/>
                      <a:pt x="624" y="656"/>
                    </a:cubicBezTo>
                    <a:cubicBezTo>
                      <a:pt x="408" y="624"/>
                      <a:pt x="192" y="512"/>
                      <a:pt x="96" y="464"/>
                    </a:cubicBezTo>
                    <a:close/>
                  </a:path>
                </a:pathLst>
              </a:custGeom>
              <a:solidFill>
                <a:schemeClr val="accent2">
                  <a:alpha val="50000"/>
                </a:schemeClr>
              </a:solidFill>
              <a:ln w="9525" cap="flat" cmpd="sng">
                <a:noFill/>
                <a:prstDash val="solid"/>
                <a:round/>
                <a:headEnd type="none" w="med" len="med"/>
                <a:tailEnd type="none" w="med" len="med"/>
              </a:ln>
              <a:effectLst/>
            </p:spPr>
            <p:txBody>
              <a:bodyPr wrap="none" anchor="ctr"/>
              <a:lstStyle/>
              <a:p>
                <a:endParaRPr lang="en-US"/>
              </a:p>
            </p:txBody>
          </p:sp>
          <p:sp>
            <p:nvSpPr>
              <p:cNvPr id="3231" name="Freeform 159"/>
              <p:cNvSpPr>
                <a:spLocks/>
              </p:cNvSpPr>
              <p:nvPr/>
            </p:nvSpPr>
            <p:spPr bwMode="hidden">
              <a:xfrm>
                <a:off x="0" y="3278"/>
                <a:ext cx="537" cy="619"/>
              </a:xfrm>
              <a:custGeom>
                <a:avLst/>
                <a:gdLst/>
                <a:ahLst/>
                <a:cxnLst>
                  <a:cxn ang="0">
                    <a:pos x="497" y="43"/>
                  </a:cxn>
                  <a:cxn ang="0">
                    <a:pos x="315" y="58"/>
                  </a:cxn>
                  <a:cxn ang="0">
                    <a:pos x="0" y="388"/>
                  </a:cxn>
                  <a:cxn ang="0">
                    <a:pos x="3" y="520"/>
                  </a:cxn>
                  <a:cxn ang="0">
                    <a:pos x="119" y="387"/>
                  </a:cxn>
                  <a:cxn ang="0">
                    <a:pos x="302" y="197"/>
                  </a:cxn>
                  <a:cxn ang="0">
                    <a:pos x="447" y="104"/>
                  </a:cxn>
                  <a:cxn ang="0">
                    <a:pos x="460" y="124"/>
                  </a:cxn>
                  <a:cxn ang="0">
                    <a:pos x="357" y="191"/>
                  </a:cxn>
                  <a:cxn ang="0">
                    <a:pos x="221" y="322"/>
                  </a:cxn>
                  <a:cxn ang="0">
                    <a:pos x="0" y="562"/>
                  </a:cxn>
                  <a:cxn ang="0">
                    <a:pos x="0" y="619"/>
                  </a:cxn>
                  <a:cxn ang="0">
                    <a:pos x="264" y="455"/>
                  </a:cxn>
                  <a:cxn ang="0">
                    <a:pos x="488" y="238"/>
                  </a:cxn>
                  <a:cxn ang="0">
                    <a:pos x="536" y="106"/>
                  </a:cxn>
                  <a:cxn ang="0">
                    <a:pos x="497" y="43"/>
                  </a:cxn>
                </a:cxnLst>
                <a:rect l="0" t="0" r="r" b="b"/>
                <a:pathLst>
                  <a:path w="537" h="619">
                    <a:moveTo>
                      <a:pt x="497" y="43"/>
                    </a:moveTo>
                    <a:cubicBezTo>
                      <a:pt x="459" y="35"/>
                      <a:pt x="398" y="0"/>
                      <a:pt x="315" y="58"/>
                    </a:cubicBezTo>
                    <a:cubicBezTo>
                      <a:pt x="232" y="116"/>
                      <a:pt x="52" y="311"/>
                      <a:pt x="0" y="388"/>
                    </a:cubicBezTo>
                    <a:lnTo>
                      <a:pt x="3" y="520"/>
                    </a:lnTo>
                    <a:cubicBezTo>
                      <a:pt x="23" y="520"/>
                      <a:pt x="69" y="441"/>
                      <a:pt x="119" y="387"/>
                    </a:cubicBezTo>
                    <a:cubicBezTo>
                      <a:pt x="169" y="333"/>
                      <a:pt x="248" y="243"/>
                      <a:pt x="302" y="197"/>
                    </a:cubicBezTo>
                    <a:cubicBezTo>
                      <a:pt x="357" y="150"/>
                      <a:pt x="421" y="116"/>
                      <a:pt x="447" y="104"/>
                    </a:cubicBezTo>
                    <a:cubicBezTo>
                      <a:pt x="473" y="92"/>
                      <a:pt x="476" y="110"/>
                      <a:pt x="460" y="124"/>
                    </a:cubicBezTo>
                    <a:cubicBezTo>
                      <a:pt x="446" y="140"/>
                      <a:pt x="396" y="158"/>
                      <a:pt x="357" y="191"/>
                    </a:cubicBezTo>
                    <a:cubicBezTo>
                      <a:pt x="317" y="224"/>
                      <a:pt x="280" y="260"/>
                      <a:pt x="221" y="322"/>
                    </a:cubicBezTo>
                    <a:cubicBezTo>
                      <a:pt x="162" y="384"/>
                      <a:pt x="37" y="513"/>
                      <a:pt x="0" y="562"/>
                    </a:cubicBezTo>
                    <a:lnTo>
                      <a:pt x="0" y="619"/>
                    </a:lnTo>
                    <a:cubicBezTo>
                      <a:pt x="44" y="601"/>
                      <a:pt x="183" y="518"/>
                      <a:pt x="264" y="455"/>
                    </a:cubicBezTo>
                    <a:cubicBezTo>
                      <a:pt x="345" y="392"/>
                      <a:pt x="443" y="296"/>
                      <a:pt x="488" y="238"/>
                    </a:cubicBezTo>
                    <a:cubicBezTo>
                      <a:pt x="534" y="180"/>
                      <a:pt x="534" y="138"/>
                      <a:pt x="536" y="106"/>
                    </a:cubicBezTo>
                    <a:cubicBezTo>
                      <a:pt x="537" y="74"/>
                      <a:pt x="533" y="51"/>
                      <a:pt x="497" y="43"/>
                    </a:cubicBezTo>
                    <a:close/>
                  </a:path>
                </a:pathLst>
              </a:custGeom>
              <a:solidFill>
                <a:schemeClr val="accent2"/>
              </a:solidFill>
              <a:ln w="9525">
                <a:noFill/>
                <a:round/>
                <a:headEnd/>
                <a:tailEnd/>
              </a:ln>
              <a:effectLst/>
            </p:spPr>
            <p:txBody>
              <a:bodyPr wrap="none" anchor="ctr"/>
              <a:lstStyle/>
              <a:p>
                <a:endParaRPr lang="en-US"/>
              </a:p>
            </p:txBody>
          </p:sp>
          <p:sp>
            <p:nvSpPr>
              <p:cNvPr id="3232" name="Freeform 160"/>
              <p:cNvSpPr>
                <a:spLocks/>
              </p:cNvSpPr>
              <p:nvPr/>
            </p:nvSpPr>
            <p:spPr bwMode="hidden">
              <a:xfrm>
                <a:off x="0" y="3063"/>
                <a:ext cx="506" cy="242"/>
              </a:xfrm>
              <a:custGeom>
                <a:avLst/>
                <a:gdLst/>
                <a:ahLst/>
                <a:cxnLst>
                  <a:cxn ang="0">
                    <a:pos x="469" y="200"/>
                  </a:cxn>
                  <a:cxn ang="0">
                    <a:pos x="492" y="168"/>
                  </a:cxn>
                  <a:cxn ang="0">
                    <a:pos x="481" y="114"/>
                  </a:cxn>
                  <a:cxn ang="0">
                    <a:pos x="389" y="31"/>
                  </a:cxn>
                  <a:cxn ang="0">
                    <a:pos x="184" y="1"/>
                  </a:cxn>
                  <a:cxn ang="0">
                    <a:pos x="3" y="24"/>
                  </a:cxn>
                  <a:cxn ang="0">
                    <a:pos x="0" y="114"/>
                  </a:cxn>
                  <a:cxn ang="0">
                    <a:pos x="169" y="103"/>
                  </a:cxn>
                  <a:cxn ang="0">
                    <a:pos x="340" y="129"/>
                  </a:cxn>
                  <a:cxn ang="0">
                    <a:pos x="389" y="153"/>
                  </a:cxn>
                  <a:cxn ang="0">
                    <a:pos x="386" y="170"/>
                  </a:cxn>
                  <a:cxn ang="0">
                    <a:pos x="319" y="143"/>
                  </a:cxn>
                  <a:cxn ang="0">
                    <a:pos x="166" y="120"/>
                  </a:cxn>
                  <a:cxn ang="0">
                    <a:pos x="3" y="144"/>
                  </a:cxn>
                  <a:cxn ang="0">
                    <a:pos x="6" y="204"/>
                  </a:cxn>
                  <a:cxn ang="0">
                    <a:pos x="271" y="241"/>
                  </a:cxn>
                  <a:cxn ang="0">
                    <a:pos x="469" y="200"/>
                  </a:cxn>
                </a:cxnLst>
                <a:rect l="0" t="0" r="r" b="b"/>
                <a:pathLst>
                  <a:path w="506" h="242">
                    <a:moveTo>
                      <a:pt x="469" y="200"/>
                    </a:moveTo>
                    <a:cubicBezTo>
                      <a:pt x="506" y="188"/>
                      <a:pt x="490" y="182"/>
                      <a:pt x="492" y="168"/>
                    </a:cubicBezTo>
                    <a:cubicBezTo>
                      <a:pt x="494" y="155"/>
                      <a:pt x="499" y="138"/>
                      <a:pt x="481" y="114"/>
                    </a:cubicBezTo>
                    <a:cubicBezTo>
                      <a:pt x="465" y="92"/>
                      <a:pt x="438" y="50"/>
                      <a:pt x="389" y="31"/>
                    </a:cubicBezTo>
                    <a:cubicBezTo>
                      <a:pt x="339" y="12"/>
                      <a:pt x="248" y="2"/>
                      <a:pt x="184" y="1"/>
                    </a:cubicBezTo>
                    <a:cubicBezTo>
                      <a:pt x="120" y="0"/>
                      <a:pt x="34" y="5"/>
                      <a:pt x="3" y="24"/>
                    </a:cubicBezTo>
                    <a:lnTo>
                      <a:pt x="0" y="114"/>
                    </a:lnTo>
                    <a:cubicBezTo>
                      <a:pt x="28" y="127"/>
                      <a:pt x="112" y="101"/>
                      <a:pt x="169" y="103"/>
                    </a:cubicBezTo>
                    <a:cubicBezTo>
                      <a:pt x="226" y="105"/>
                      <a:pt x="303" y="120"/>
                      <a:pt x="340" y="129"/>
                    </a:cubicBezTo>
                    <a:cubicBezTo>
                      <a:pt x="376" y="137"/>
                      <a:pt x="381" y="146"/>
                      <a:pt x="389" y="153"/>
                    </a:cubicBezTo>
                    <a:cubicBezTo>
                      <a:pt x="396" y="160"/>
                      <a:pt x="397" y="172"/>
                      <a:pt x="386" y="170"/>
                    </a:cubicBezTo>
                    <a:cubicBezTo>
                      <a:pt x="374" y="168"/>
                      <a:pt x="357" y="151"/>
                      <a:pt x="319" y="143"/>
                    </a:cubicBezTo>
                    <a:cubicBezTo>
                      <a:pt x="283" y="135"/>
                      <a:pt x="219" y="120"/>
                      <a:pt x="166" y="120"/>
                    </a:cubicBezTo>
                    <a:cubicBezTo>
                      <a:pt x="113" y="120"/>
                      <a:pt x="30" y="130"/>
                      <a:pt x="3" y="144"/>
                    </a:cubicBezTo>
                    <a:lnTo>
                      <a:pt x="6" y="204"/>
                    </a:lnTo>
                    <a:cubicBezTo>
                      <a:pt x="51" y="220"/>
                      <a:pt x="194" y="242"/>
                      <a:pt x="271" y="241"/>
                    </a:cubicBezTo>
                    <a:cubicBezTo>
                      <a:pt x="348" y="240"/>
                      <a:pt x="433" y="212"/>
                      <a:pt x="469" y="200"/>
                    </a:cubicBezTo>
                    <a:close/>
                  </a:path>
                </a:pathLst>
              </a:custGeom>
              <a:solidFill>
                <a:schemeClr val="accent2">
                  <a:alpha val="50000"/>
                </a:schemeClr>
              </a:solidFill>
              <a:ln w="9525" cap="flat" cmpd="sng">
                <a:noFill/>
                <a:prstDash val="solid"/>
                <a:round/>
                <a:headEnd type="none" w="med" len="med"/>
                <a:tailEnd type="none" w="med" len="med"/>
              </a:ln>
              <a:effectLst/>
            </p:spPr>
            <p:txBody>
              <a:bodyPr wrap="none" anchor="ctr"/>
              <a:lstStyle/>
              <a:p>
                <a:endParaRPr lang="en-US"/>
              </a:p>
            </p:txBody>
          </p:sp>
          <p:sp>
            <p:nvSpPr>
              <p:cNvPr id="3233" name="Freeform 161"/>
              <p:cNvSpPr>
                <a:spLocks/>
              </p:cNvSpPr>
              <p:nvPr/>
            </p:nvSpPr>
            <p:spPr bwMode="hidden">
              <a:xfrm rot="-744944">
                <a:off x="811" y="22"/>
                <a:ext cx="527" cy="756"/>
              </a:xfrm>
              <a:custGeom>
                <a:avLst/>
                <a:gdLst/>
                <a:ahLst/>
                <a:cxnLst>
                  <a:cxn ang="0">
                    <a:pos x="184" y="48"/>
                  </a:cxn>
                  <a:cxn ang="0">
                    <a:pos x="664" y="192"/>
                  </a:cxn>
                  <a:cxn ang="0">
                    <a:pos x="1288" y="1200"/>
                  </a:cxn>
                  <a:cxn ang="0">
                    <a:pos x="1432" y="1968"/>
                  </a:cxn>
                  <a:cxn ang="0">
                    <a:pos x="1384" y="1920"/>
                  </a:cxn>
                  <a:cxn ang="0">
                    <a:pos x="1000" y="1200"/>
                  </a:cxn>
                  <a:cxn ang="0">
                    <a:pos x="616" y="576"/>
                  </a:cxn>
                  <a:cxn ang="0">
                    <a:pos x="280" y="240"/>
                  </a:cxn>
                  <a:cxn ang="0">
                    <a:pos x="232" y="288"/>
                  </a:cxn>
                  <a:cxn ang="0">
                    <a:pos x="472" y="528"/>
                  </a:cxn>
                  <a:cxn ang="0">
                    <a:pos x="760" y="960"/>
                  </a:cxn>
                  <a:cxn ang="0">
                    <a:pos x="1144" y="1632"/>
                  </a:cxn>
                  <a:cxn ang="0">
                    <a:pos x="1384" y="2016"/>
                  </a:cxn>
                  <a:cxn ang="0">
                    <a:pos x="1336" y="2016"/>
                  </a:cxn>
                  <a:cxn ang="0">
                    <a:pos x="1096" y="1824"/>
                  </a:cxn>
                  <a:cxn ang="0">
                    <a:pos x="568" y="1296"/>
                  </a:cxn>
                  <a:cxn ang="0">
                    <a:pos x="88" y="576"/>
                  </a:cxn>
                  <a:cxn ang="0">
                    <a:pos x="40" y="192"/>
                  </a:cxn>
                  <a:cxn ang="0">
                    <a:pos x="184" y="48"/>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solidFill>
              <a:ln w="9525">
                <a:noFill/>
                <a:round/>
                <a:headEnd/>
                <a:tailEnd/>
              </a:ln>
              <a:effectLst/>
            </p:spPr>
            <p:txBody>
              <a:bodyPr wrap="none" anchor="ctr"/>
              <a:lstStyle/>
              <a:p>
                <a:endParaRPr lang="en-US"/>
              </a:p>
            </p:txBody>
          </p:sp>
          <p:sp>
            <p:nvSpPr>
              <p:cNvPr id="3234" name="Freeform 162"/>
              <p:cNvSpPr>
                <a:spLocks/>
              </p:cNvSpPr>
              <p:nvPr/>
            </p:nvSpPr>
            <p:spPr bwMode="hidden">
              <a:xfrm>
                <a:off x="597" y="233"/>
                <a:ext cx="353" cy="868"/>
              </a:xfrm>
              <a:custGeom>
                <a:avLst/>
                <a:gdLst/>
                <a:ahLst/>
                <a:cxnLst>
                  <a:cxn ang="0">
                    <a:pos x="253" y="1432"/>
                  </a:cxn>
                  <a:cxn ang="0">
                    <a:pos x="82" y="881"/>
                  </a:cxn>
                  <a:cxn ang="0">
                    <a:pos x="12" y="296"/>
                  </a:cxn>
                  <a:cxn ang="0">
                    <a:pos x="156" y="56"/>
                  </a:cxn>
                  <a:cxn ang="0">
                    <a:pos x="444" y="56"/>
                  </a:cxn>
                  <a:cxn ang="0">
                    <a:pos x="636" y="392"/>
                  </a:cxn>
                  <a:cxn ang="0">
                    <a:pos x="876" y="1112"/>
                  </a:cxn>
                  <a:cxn ang="0">
                    <a:pos x="972" y="2024"/>
                  </a:cxn>
                  <a:cxn ang="0">
                    <a:pos x="924" y="2360"/>
                  </a:cxn>
                  <a:cxn ang="0">
                    <a:pos x="876" y="2312"/>
                  </a:cxn>
                  <a:cxn ang="0">
                    <a:pos x="828" y="1928"/>
                  </a:cxn>
                  <a:cxn ang="0">
                    <a:pos x="684" y="1304"/>
                  </a:cxn>
                  <a:cxn ang="0">
                    <a:pos x="396" y="488"/>
                  </a:cxn>
                  <a:cxn ang="0">
                    <a:pos x="300" y="344"/>
                  </a:cxn>
                  <a:cxn ang="0">
                    <a:pos x="300" y="440"/>
                  </a:cxn>
                  <a:cxn ang="0">
                    <a:pos x="540" y="1064"/>
                  </a:cxn>
                  <a:cxn ang="0">
                    <a:pos x="732" y="1784"/>
                  </a:cxn>
                  <a:cxn ang="0">
                    <a:pos x="780" y="2264"/>
                  </a:cxn>
                  <a:cxn ang="0">
                    <a:pos x="732" y="2312"/>
                  </a:cxn>
                  <a:cxn ang="0">
                    <a:pos x="496" y="1887"/>
                  </a:cxn>
                  <a:cxn ang="0">
                    <a:pos x="253" y="1432"/>
                  </a:cxn>
                </a:cxnLst>
                <a:rect l="0" t="0" r="r" b="b"/>
                <a:pathLst>
                  <a:path w="980" h="2408">
                    <a:moveTo>
                      <a:pt x="253" y="1432"/>
                    </a:moveTo>
                    <a:cubicBezTo>
                      <a:pt x="184" y="1264"/>
                      <a:pt x="122" y="1070"/>
                      <a:pt x="82" y="881"/>
                    </a:cubicBezTo>
                    <a:cubicBezTo>
                      <a:pt x="42" y="692"/>
                      <a:pt x="0" y="433"/>
                      <a:pt x="12" y="296"/>
                    </a:cubicBezTo>
                    <a:cubicBezTo>
                      <a:pt x="24" y="159"/>
                      <a:pt x="84" y="96"/>
                      <a:pt x="156" y="56"/>
                    </a:cubicBezTo>
                    <a:cubicBezTo>
                      <a:pt x="228" y="16"/>
                      <a:pt x="364" y="0"/>
                      <a:pt x="444" y="56"/>
                    </a:cubicBezTo>
                    <a:cubicBezTo>
                      <a:pt x="524" y="112"/>
                      <a:pt x="564" y="216"/>
                      <a:pt x="636" y="392"/>
                    </a:cubicBezTo>
                    <a:cubicBezTo>
                      <a:pt x="708" y="568"/>
                      <a:pt x="820" y="840"/>
                      <a:pt x="876" y="1112"/>
                    </a:cubicBezTo>
                    <a:cubicBezTo>
                      <a:pt x="932" y="1384"/>
                      <a:pt x="964" y="1816"/>
                      <a:pt x="972" y="2024"/>
                    </a:cubicBezTo>
                    <a:cubicBezTo>
                      <a:pt x="980" y="2232"/>
                      <a:pt x="940" y="2312"/>
                      <a:pt x="924" y="2360"/>
                    </a:cubicBezTo>
                    <a:cubicBezTo>
                      <a:pt x="908" y="2408"/>
                      <a:pt x="892" y="2384"/>
                      <a:pt x="876" y="2312"/>
                    </a:cubicBezTo>
                    <a:cubicBezTo>
                      <a:pt x="860" y="2240"/>
                      <a:pt x="860" y="2096"/>
                      <a:pt x="828" y="1928"/>
                    </a:cubicBezTo>
                    <a:cubicBezTo>
                      <a:pt x="796" y="1760"/>
                      <a:pt x="756" y="1544"/>
                      <a:pt x="684" y="1304"/>
                    </a:cubicBezTo>
                    <a:cubicBezTo>
                      <a:pt x="612" y="1064"/>
                      <a:pt x="460" y="648"/>
                      <a:pt x="396" y="488"/>
                    </a:cubicBezTo>
                    <a:cubicBezTo>
                      <a:pt x="332" y="328"/>
                      <a:pt x="316" y="352"/>
                      <a:pt x="300" y="344"/>
                    </a:cubicBezTo>
                    <a:cubicBezTo>
                      <a:pt x="284" y="336"/>
                      <a:pt x="260" y="320"/>
                      <a:pt x="300" y="440"/>
                    </a:cubicBezTo>
                    <a:cubicBezTo>
                      <a:pt x="340" y="560"/>
                      <a:pt x="468" y="840"/>
                      <a:pt x="540" y="1064"/>
                    </a:cubicBezTo>
                    <a:cubicBezTo>
                      <a:pt x="612" y="1288"/>
                      <a:pt x="692" y="1584"/>
                      <a:pt x="732" y="1784"/>
                    </a:cubicBezTo>
                    <a:cubicBezTo>
                      <a:pt x="772" y="1984"/>
                      <a:pt x="780" y="2176"/>
                      <a:pt x="780" y="2264"/>
                    </a:cubicBezTo>
                    <a:cubicBezTo>
                      <a:pt x="780" y="2352"/>
                      <a:pt x="779" y="2375"/>
                      <a:pt x="732" y="2312"/>
                    </a:cubicBezTo>
                    <a:cubicBezTo>
                      <a:pt x="685" y="2249"/>
                      <a:pt x="576" y="2034"/>
                      <a:pt x="496" y="1887"/>
                    </a:cubicBezTo>
                    <a:cubicBezTo>
                      <a:pt x="416" y="1740"/>
                      <a:pt x="304" y="1527"/>
                      <a:pt x="253" y="1432"/>
                    </a:cubicBezTo>
                    <a:close/>
                  </a:path>
                </a:pathLst>
              </a:custGeom>
              <a:solidFill>
                <a:schemeClr val="accent2"/>
              </a:solidFill>
              <a:ln w="9525" cap="flat" cmpd="sng">
                <a:noFill/>
                <a:prstDash val="solid"/>
                <a:round/>
                <a:headEnd type="none" w="med" len="med"/>
                <a:tailEnd type="none" w="med" len="med"/>
              </a:ln>
              <a:effectLst/>
            </p:spPr>
            <p:txBody>
              <a:bodyPr wrap="none" anchor="ctr"/>
              <a:lstStyle/>
              <a:p>
                <a:endParaRPr lang="en-US"/>
              </a:p>
            </p:txBody>
          </p:sp>
          <p:sp>
            <p:nvSpPr>
              <p:cNvPr id="3235" name="Freeform 163"/>
              <p:cNvSpPr>
                <a:spLocks/>
              </p:cNvSpPr>
              <p:nvPr/>
            </p:nvSpPr>
            <p:spPr bwMode="hidden">
              <a:xfrm>
                <a:off x="667" y="0"/>
                <a:ext cx="880" cy="76"/>
              </a:xfrm>
              <a:custGeom>
                <a:avLst/>
                <a:gdLst/>
                <a:ahLst/>
                <a:cxnLst>
                  <a:cxn ang="0">
                    <a:pos x="83" y="0"/>
                  </a:cxn>
                  <a:cxn ang="0">
                    <a:pos x="776" y="0"/>
                  </a:cxn>
                  <a:cxn ang="0">
                    <a:pos x="705" y="31"/>
                  </a:cxn>
                  <a:cxn ang="0">
                    <a:pos x="619" y="31"/>
                  </a:cxn>
                  <a:cxn ang="0">
                    <a:pos x="636" y="48"/>
                  </a:cxn>
                  <a:cxn ang="0">
                    <a:pos x="549" y="65"/>
                  </a:cxn>
                  <a:cxn ang="0">
                    <a:pos x="272" y="65"/>
                  </a:cxn>
                  <a:cxn ang="0">
                    <a:pos x="83" y="0"/>
                  </a:cxn>
                </a:cxnLst>
                <a:rect l="0" t="0" r="r" b="b"/>
                <a:pathLst>
                  <a:path w="880" h="76">
                    <a:moveTo>
                      <a:pt x="83" y="0"/>
                    </a:moveTo>
                    <a:lnTo>
                      <a:pt x="776" y="0"/>
                    </a:lnTo>
                    <a:cubicBezTo>
                      <a:pt x="880" y="5"/>
                      <a:pt x="731" y="26"/>
                      <a:pt x="705" y="31"/>
                    </a:cubicBezTo>
                    <a:cubicBezTo>
                      <a:pt x="679" y="36"/>
                      <a:pt x="630" y="28"/>
                      <a:pt x="619" y="31"/>
                    </a:cubicBezTo>
                    <a:cubicBezTo>
                      <a:pt x="608" y="34"/>
                      <a:pt x="648" y="42"/>
                      <a:pt x="636" y="48"/>
                    </a:cubicBezTo>
                    <a:cubicBezTo>
                      <a:pt x="624" y="54"/>
                      <a:pt x="610" y="63"/>
                      <a:pt x="549" y="65"/>
                    </a:cubicBezTo>
                    <a:cubicBezTo>
                      <a:pt x="489" y="68"/>
                      <a:pt x="350" y="76"/>
                      <a:pt x="272" y="65"/>
                    </a:cubicBezTo>
                    <a:cubicBezTo>
                      <a:pt x="194" y="54"/>
                      <a:pt x="0" y="7"/>
                      <a:pt x="83" y="0"/>
                    </a:cubicBezTo>
                    <a:close/>
                  </a:path>
                </a:pathLst>
              </a:custGeom>
              <a:solidFill>
                <a:schemeClr val="accent2">
                  <a:alpha val="50000"/>
                </a:schemeClr>
              </a:solidFill>
              <a:ln w="9525" cap="flat" cmpd="sng">
                <a:noFill/>
                <a:prstDash val="solid"/>
                <a:round/>
                <a:headEnd type="none" w="med" len="med"/>
                <a:tailEnd type="none" w="med" len="med"/>
              </a:ln>
              <a:effectLst/>
            </p:spPr>
            <p:txBody>
              <a:bodyPr wrap="none" anchor="ctr"/>
              <a:lstStyle/>
              <a:p>
                <a:endParaRPr lang="en-US"/>
              </a:p>
            </p:txBody>
          </p:sp>
          <p:sp>
            <p:nvSpPr>
              <p:cNvPr id="3236" name="Freeform 164"/>
              <p:cNvSpPr>
                <a:spLocks/>
              </p:cNvSpPr>
              <p:nvPr/>
            </p:nvSpPr>
            <p:spPr bwMode="hidden">
              <a:xfrm>
                <a:off x="-14" y="161"/>
                <a:ext cx="544" cy="634"/>
              </a:xfrm>
              <a:custGeom>
                <a:avLst/>
                <a:gdLst/>
                <a:ahLst/>
                <a:cxnLst>
                  <a:cxn ang="0">
                    <a:pos x="504" y="41"/>
                  </a:cxn>
                  <a:cxn ang="0">
                    <a:pos x="322" y="56"/>
                  </a:cxn>
                  <a:cxn ang="0">
                    <a:pos x="17" y="379"/>
                  </a:cxn>
                  <a:cxn ang="0">
                    <a:pos x="14" y="520"/>
                  </a:cxn>
                  <a:cxn ang="0">
                    <a:pos x="126" y="385"/>
                  </a:cxn>
                  <a:cxn ang="0">
                    <a:pos x="309" y="195"/>
                  </a:cxn>
                  <a:cxn ang="0">
                    <a:pos x="454" y="102"/>
                  </a:cxn>
                  <a:cxn ang="0">
                    <a:pos x="467" y="122"/>
                  </a:cxn>
                  <a:cxn ang="0">
                    <a:pos x="364" y="189"/>
                  </a:cxn>
                  <a:cxn ang="0">
                    <a:pos x="228" y="320"/>
                  </a:cxn>
                  <a:cxn ang="0">
                    <a:pos x="41" y="527"/>
                  </a:cxn>
                  <a:cxn ang="0">
                    <a:pos x="17" y="559"/>
                  </a:cxn>
                  <a:cxn ang="0">
                    <a:pos x="14" y="628"/>
                  </a:cxn>
                  <a:cxn ang="0">
                    <a:pos x="43" y="598"/>
                  </a:cxn>
                  <a:cxn ang="0">
                    <a:pos x="271" y="453"/>
                  </a:cxn>
                  <a:cxn ang="0">
                    <a:pos x="495" y="236"/>
                  </a:cxn>
                  <a:cxn ang="0">
                    <a:pos x="543" y="104"/>
                  </a:cxn>
                  <a:cxn ang="0">
                    <a:pos x="504" y="41"/>
                  </a:cxn>
                </a:cxnLst>
                <a:rect l="0" t="0" r="r" b="b"/>
                <a:pathLst>
                  <a:path w="544" h="634">
                    <a:moveTo>
                      <a:pt x="504" y="41"/>
                    </a:moveTo>
                    <a:cubicBezTo>
                      <a:pt x="466" y="33"/>
                      <a:pt x="403" y="0"/>
                      <a:pt x="322" y="56"/>
                    </a:cubicBezTo>
                    <a:cubicBezTo>
                      <a:pt x="241" y="112"/>
                      <a:pt x="68" y="302"/>
                      <a:pt x="17" y="379"/>
                    </a:cubicBezTo>
                    <a:lnTo>
                      <a:pt x="14" y="520"/>
                    </a:lnTo>
                    <a:cubicBezTo>
                      <a:pt x="32" y="521"/>
                      <a:pt x="77" y="439"/>
                      <a:pt x="126" y="385"/>
                    </a:cubicBezTo>
                    <a:cubicBezTo>
                      <a:pt x="175" y="331"/>
                      <a:pt x="255" y="241"/>
                      <a:pt x="309" y="195"/>
                    </a:cubicBezTo>
                    <a:cubicBezTo>
                      <a:pt x="364" y="148"/>
                      <a:pt x="428" y="114"/>
                      <a:pt x="454" y="102"/>
                    </a:cubicBezTo>
                    <a:cubicBezTo>
                      <a:pt x="480" y="90"/>
                      <a:pt x="483" y="108"/>
                      <a:pt x="467" y="122"/>
                    </a:cubicBezTo>
                    <a:cubicBezTo>
                      <a:pt x="453" y="138"/>
                      <a:pt x="403" y="156"/>
                      <a:pt x="364" y="189"/>
                    </a:cubicBezTo>
                    <a:cubicBezTo>
                      <a:pt x="324" y="222"/>
                      <a:pt x="283" y="263"/>
                      <a:pt x="228" y="320"/>
                    </a:cubicBezTo>
                    <a:cubicBezTo>
                      <a:pt x="175" y="375"/>
                      <a:pt x="76" y="487"/>
                      <a:pt x="41" y="527"/>
                    </a:cubicBezTo>
                    <a:cubicBezTo>
                      <a:pt x="6" y="567"/>
                      <a:pt x="21" y="542"/>
                      <a:pt x="17" y="559"/>
                    </a:cubicBezTo>
                    <a:cubicBezTo>
                      <a:pt x="13" y="576"/>
                      <a:pt x="10" y="622"/>
                      <a:pt x="14" y="628"/>
                    </a:cubicBezTo>
                    <a:cubicBezTo>
                      <a:pt x="18" y="634"/>
                      <a:pt x="0" y="627"/>
                      <a:pt x="43" y="598"/>
                    </a:cubicBezTo>
                    <a:cubicBezTo>
                      <a:pt x="86" y="569"/>
                      <a:pt x="195" y="514"/>
                      <a:pt x="271" y="453"/>
                    </a:cubicBezTo>
                    <a:cubicBezTo>
                      <a:pt x="345" y="392"/>
                      <a:pt x="450" y="294"/>
                      <a:pt x="495" y="236"/>
                    </a:cubicBezTo>
                    <a:cubicBezTo>
                      <a:pt x="541" y="178"/>
                      <a:pt x="541" y="136"/>
                      <a:pt x="543" y="104"/>
                    </a:cubicBezTo>
                    <a:cubicBezTo>
                      <a:pt x="544" y="72"/>
                      <a:pt x="540" y="49"/>
                      <a:pt x="504" y="41"/>
                    </a:cubicBezTo>
                    <a:close/>
                  </a:path>
                </a:pathLst>
              </a:custGeom>
              <a:solidFill>
                <a:schemeClr val="accent2"/>
              </a:solidFill>
              <a:ln w="9525">
                <a:noFill/>
                <a:round/>
                <a:headEnd/>
                <a:tailEnd/>
              </a:ln>
              <a:effectLst/>
            </p:spPr>
            <p:txBody>
              <a:bodyPr wrap="none" anchor="ctr"/>
              <a:lstStyle/>
              <a:p>
                <a:endParaRPr lang="en-US"/>
              </a:p>
            </p:txBody>
          </p:sp>
          <p:sp>
            <p:nvSpPr>
              <p:cNvPr id="3237" name="Freeform 165"/>
              <p:cNvSpPr>
                <a:spLocks/>
              </p:cNvSpPr>
              <p:nvPr/>
            </p:nvSpPr>
            <p:spPr bwMode="hidden">
              <a:xfrm>
                <a:off x="0" y="0"/>
                <a:ext cx="499" cy="186"/>
              </a:xfrm>
              <a:custGeom>
                <a:avLst/>
                <a:gdLst/>
                <a:ahLst/>
                <a:cxnLst>
                  <a:cxn ang="0">
                    <a:pos x="462" y="144"/>
                  </a:cxn>
                  <a:cxn ang="0">
                    <a:pos x="485" y="112"/>
                  </a:cxn>
                  <a:cxn ang="0">
                    <a:pos x="474" y="58"/>
                  </a:cxn>
                  <a:cxn ang="0">
                    <a:pos x="411" y="3"/>
                  </a:cxn>
                  <a:cxn ang="0">
                    <a:pos x="0" y="0"/>
                  </a:cxn>
                  <a:cxn ang="0">
                    <a:pos x="3" y="60"/>
                  </a:cxn>
                  <a:cxn ang="0">
                    <a:pos x="162" y="47"/>
                  </a:cxn>
                  <a:cxn ang="0">
                    <a:pos x="333" y="73"/>
                  </a:cxn>
                  <a:cxn ang="0">
                    <a:pos x="382" y="97"/>
                  </a:cxn>
                  <a:cxn ang="0">
                    <a:pos x="379" y="114"/>
                  </a:cxn>
                  <a:cxn ang="0">
                    <a:pos x="312" y="87"/>
                  </a:cxn>
                  <a:cxn ang="0">
                    <a:pos x="159" y="64"/>
                  </a:cxn>
                  <a:cxn ang="0">
                    <a:pos x="3" y="87"/>
                  </a:cxn>
                  <a:cxn ang="0">
                    <a:pos x="3" y="150"/>
                  </a:cxn>
                  <a:cxn ang="0">
                    <a:pos x="264" y="185"/>
                  </a:cxn>
                  <a:cxn ang="0">
                    <a:pos x="462" y="144"/>
                  </a:cxn>
                </a:cxnLst>
                <a:rect l="0" t="0" r="r" b="b"/>
                <a:pathLst>
                  <a:path w="499" h="186">
                    <a:moveTo>
                      <a:pt x="462" y="144"/>
                    </a:moveTo>
                    <a:cubicBezTo>
                      <a:pt x="499" y="132"/>
                      <a:pt x="483" y="126"/>
                      <a:pt x="485" y="112"/>
                    </a:cubicBezTo>
                    <a:cubicBezTo>
                      <a:pt x="487" y="99"/>
                      <a:pt x="486" y="76"/>
                      <a:pt x="474" y="58"/>
                    </a:cubicBezTo>
                    <a:cubicBezTo>
                      <a:pt x="462" y="40"/>
                      <a:pt x="490" y="13"/>
                      <a:pt x="411" y="3"/>
                    </a:cubicBezTo>
                    <a:lnTo>
                      <a:pt x="0" y="0"/>
                    </a:lnTo>
                    <a:lnTo>
                      <a:pt x="3" y="60"/>
                    </a:lnTo>
                    <a:cubicBezTo>
                      <a:pt x="30" y="68"/>
                      <a:pt x="107" y="45"/>
                      <a:pt x="162" y="47"/>
                    </a:cubicBezTo>
                    <a:cubicBezTo>
                      <a:pt x="217" y="49"/>
                      <a:pt x="296" y="64"/>
                      <a:pt x="333" y="73"/>
                    </a:cubicBezTo>
                    <a:cubicBezTo>
                      <a:pt x="369" y="81"/>
                      <a:pt x="374" y="90"/>
                      <a:pt x="382" y="97"/>
                    </a:cubicBezTo>
                    <a:cubicBezTo>
                      <a:pt x="389" y="104"/>
                      <a:pt x="390" y="116"/>
                      <a:pt x="379" y="114"/>
                    </a:cubicBezTo>
                    <a:cubicBezTo>
                      <a:pt x="367" y="112"/>
                      <a:pt x="350" y="95"/>
                      <a:pt x="312" y="87"/>
                    </a:cubicBezTo>
                    <a:cubicBezTo>
                      <a:pt x="276" y="79"/>
                      <a:pt x="210" y="64"/>
                      <a:pt x="159" y="64"/>
                    </a:cubicBezTo>
                    <a:cubicBezTo>
                      <a:pt x="108" y="64"/>
                      <a:pt x="29" y="73"/>
                      <a:pt x="3" y="87"/>
                    </a:cubicBezTo>
                    <a:lnTo>
                      <a:pt x="3" y="150"/>
                    </a:lnTo>
                    <a:cubicBezTo>
                      <a:pt x="46" y="166"/>
                      <a:pt x="188" y="186"/>
                      <a:pt x="264" y="185"/>
                    </a:cubicBezTo>
                    <a:cubicBezTo>
                      <a:pt x="340" y="184"/>
                      <a:pt x="426" y="156"/>
                      <a:pt x="462" y="144"/>
                    </a:cubicBezTo>
                    <a:close/>
                  </a:path>
                </a:pathLst>
              </a:custGeom>
              <a:solidFill>
                <a:schemeClr val="accent2">
                  <a:alpha val="50000"/>
                </a:schemeClr>
              </a:solidFill>
              <a:ln w="9525" cap="flat" cmpd="sng">
                <a:noFill/>
                <a:prstDash val="solid"/>
                <a:round/>
                <a:headEnd type="none" w="med" len="med"/>
                <a:tailEnd type="none" w="med" len="med"/>
              </a:ln>
              <a:effectLst/>
            </p:spPr>
            <p:txBody>
              <a:bodyPr wrap="none" anchor="ctr"/>
              <a:lstStyle/>
              <a:p>
                <a:endParaRPr lang="en-US"/>
              </a:p>
            </p:txBody>
          </p:sp>
          <p:grpSp>
            <p:nvGrpSpPr>
              <p:cNvPr id="3238" name="Group 166"/>
              <p:cNvGrpSpPr>
                <a:grpSpLocks/>
              </p:cNvGrpSpPr>
              <p:nvPr/>
            </p:nvGrpSpPr>
            <p:grpSpPr bwMode="auto">
              <a:xfrm>
                <a:off x="1485" y="2469"/>
                <a:ext cx="930" cy="764"/>
                <a:chOff x="3387" y="1456"/>
                <a:chExt cx="1707" cy="1402"/>
              </a:xfrm>
            </p:grpSpPr>
            <p:sp>
              <p:nvSpPr>
                <p:cNvPr id="3239" name="Freeform 167"/>
                <p:cNvSpPr>
                  <a:spLocks/>
                </p:cNvSpPr>
                <p:nvPr/>
              </p:nvSpPr>
              <p:spPr bwMode="hidden">
                <a:xfrm rot="21428822" flipH="1">
                  <a:off x="3387" y="1657"/>
                  <a:ext cx="706" cy="1014"/>
                </a:xfrm>
                <a:custGeom>
                  <a:avLst/>
                  <a:gdLst/>
                  <a:ahLst/>
                  <a:cxnLst>
                    <a:cxn ang="0">
                      <a:pos x="184" y="48"/>
                    </a:cxn>
                    <a:cxn ang="0">
                      <a:pos x="664" y="192"/>
                    </a:cxn>
                    <a:cxn ang="0">
                      <a:pos x="1288" y="1200"/>
                    </a:cxn>
                    <a:cxn ang="0">
                      <a:pos x="1432" y="1968"/>
                    </a:cxn>
                    <a:cxn ang="0">
                      <a:pos x="1384" y="1920"/>
                    </a:cxn>
                    <a:cxn ang="0">
                      <a:pos x="1000" y="1200"/>
                    </a:cxn>
                    <a:cxn ang="0">
                      <a:pos x="616" y="576"/>
                    </a:cxn>
                    <a:cxn ang="0">
                      <a:pos x="280" y="240"/>
                    </a:cxn>
                    <a:cxn ang="0">
                      <a:pos x="232" y="288"/>
                    </a:cxn>
                    <a:cxn ang="0">
                      <a:pos x="472" y="528"/>
                    </a:cxn>
                    <a:cxn ang="0">
                      <a:pos x="760" y="960"/>
                    </a:cxn>
                    <a:cxn ang="0">
                      <a:pos x="1144" y="1632"/>
                    </a:cxn>
                    <a:cxn ang="0">
                      <a:pos x="1384" y="2016"/>
                    </a:cxn>
                    <a:cxn ang="0">
                      <a:pos x="1336" y="2016"/>
                    </a:cxn>
                    <a:cxn ang="0">
                      <a:pos x="1096" y="1824"/>
                    </a:cxn>
                    <a:cxn ang="0">
                      <a:pos x="568" y="1296"/>
                    </a:cxn>
                    <a:cxn ang="0">
                      <a:pos x="88" y="576"/>
                    </a:cxn>
                    <a:cxn ang="0">
                      <a:pos x="40" y="192"/>
                    </a:cxn>
                    <a:cxn ang="0">
                      <a:pos x="184" y="48"/>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alpha val="50000"/>
                  </a:schemeClr>
                </a:solidFill>
                <a:ln w="9525">
                  <a:noFill/>
                  <a:round/>
                  <a:headEnd/>
                  <a:tailEnd/>
                </a:ln>
                <a:effectLst/>
              </p:spPr>
              <p:txBody>
                <a:bodyPr wrap="none" anchor="ctr"/>
                <a:lstStyle/>
                <a:p>
                  <a:endParaRPr lang="en-US"/>
                </a:p>
              </p:txBody>
            </p:sp>
            <p:sp>
              <p:nvSpPr>
                <p:cNvPr id="3240" name="Freeform 168"/>
                <p:cNvSpPr>
                  <a:spLocks/>
                </p:cNvSpPr>
                <p:nvPr/>
              </p:nvSpPr>
              <p:spPr bwMode="hidden">
                <a:xfrm rot="-744944">
                  <a:off x="4388" y="1456"/>
                  <a:ext cx="706" cy="1014"/>
                </a:xfrm>
                <a:custGeom>
                  <a:avLst/>
                  <a:gdLst/>
                  <a:ahLst/>
                  <a:cxnLst>
                    <a:cxn ang="0">
                      <a:pos x="184" y="48"/>
                    </a:cxn>
                    <a:cxn ang="0">
                      <a:pos x="664" y="192"/>
                    </a:cxn>
                    <a:cxn ang="0">
                      <a:pos x="1288" y="1200"/>
                    </a:cxn>
                    <a:cxn ang="0">
                      <a:pos x="1432" y="1968"/>
                    </a:cxn>
                    <a:cxn ang="0">
                      <a:pos x="1384" y="1920"/>
                    </a:cxn>
                    <a:cxn ang="0">
                      <a:pos x="1000" y="1200"/>
                    </a:cxn>
                    <a:cxn ang="0">
                      <a:pos x="616" y="576"/>
                    </a:cxn>
                    <a:cxn ang="0">
                      <a:pos x="280" y="240"/>
                    </a:cxn>
                    <a:cxn ang="0">
                      <a:pos x="232" y="288"/>
                    </a:cxn>
                    <a:cxn ang="0">
                      <a:pos x="472" y="528"/>
                    </a:cxn>
                    <a:cxn ang="0">
                      <a:pos x="760" y="960"/>
                    </a:cxn>
                    <a:cxn ang="0">
                      <a:pos x="1144" y="1632"/>
                    </a:cxn>
                    <a:cxn ang="0">
                      <a:pos x="1384" y="2016"/>
                    </a:cxn>
                    <a:cxn ang="0">
                      <a:pos x="1336" y="2016"/>
                    </a:cxn>
                    <a:cxn ang="0">
                      <a:pos x="1096" y="1824"/>
                    </a:cxn>
                    <a:cxn ang="0">
                      <a:pos x="568" y="1296"/>
                    </a:cxn>
                    <a:cxn ang="0">
                      <a:pos x="88" y="576"/>
                    </a:cxn>
                    <a:cxn ang="0">
                      <a:pos x="40" y="192"/>
                    </a:cxn>
                    <a:cxn ang="0">
                      <a:pos x="184" y="48"/>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alpha val="50000"/>
                  </a:schemeClr>
                </a:solidFill>
                <a:ln w="9525">
                  <a:noFill/>
                  <a:round/>
                  <a:headEnd/>
                  <a:tailEnd/>
                </a:ln>
                <a:effectLst/>
              </p:spPr>
              <p:txBody>
                <a:bodyPr wrap="none" anchor="ctr"/>
                <a:lstStyle/>
                <a:p>
                  <a:endParaRPr lang="en-US"/>
                </a:p>
              </p:txBody>
            </p:sp>
            <p:sp>
              <p:nvSpPr>
                <p:cNvPr id="3241" name="Freeform 169"/>
                <p:cNvSpPr>
                  <a:spLocks/>
                </p:cNvSpPr>
                <p:nvPr/>
              </p:nvSpPr>
              <p:spPr bwMode="hidden">
                <a:xfrm>
                  <a:off x="4086" y="1694"/>
                  <a:ext cx="474" cy="1164"/>
                </a:xfrm>
                <a:custGeom>
                  <a:avLst/>
                  <a:gdLst/>
                  <a:ahLst/>
                  <a:cxnLst>
                    <a:cxn ang="0">
                      <a:pos x="253" y="1432"/>
                    </a:cxn>
                    <a:cxn ang="0">
                      <a:pos x="82" y="881"/>
                    </a:cxn>
                    <a:cxn ang="0">
                      <a:pos x="12" y="296"/>
                    </a:cxn>
                    <a:cxn ang="0">
                      <a:pos x="156" y="56"/>
                    </a:cxn>
                    <a:cxn ang="0">
                      <a:pos x="444" y="56"/>
                    </a:cxn>
                    <a:cxn ang="0">
                      <a:pos x="636" y="392"/>
                    </a:cxn>
                    <a:cxn ang="0">
                      <a:pos x="876" y="1112"/>
                    </a:cxn>
                    <a:cxn ang="0">
                      <a:pos x="972" y="2024"/>
                    </a:cxn>
                    <a:cxn ang="0">
                      <a:pos x="924" y="2360"/>
                    </a:cxn>
                    <a:cxn ang="0">
                      <a:pos x="876" y="2312"/>
                    </a:cxn>
                    <a:cxn ang="0">
                      <a:pos x="828" y="1928"/>
                    </a:cxn>
                    <a:cxn ang="0">
                      <a:pos x="684" y="1304"/>
                    </a:cxn>
                    <a:cxn ang="0">
                      <a:pos x="396" y="488"/>
                    </a:cxn>
                    <a:cxn ang="0">
                      <a:pos x="300" y="344"/>
                    </a:cxn>
                    <a:cxn ang="0">
                      <a:pos x="300" y="440"/>
                    </a:cxn>
                    <a:cxn ang="0">
                      <a:pos x="540" y="1064"/>
                    </a:cxn>
                    <a:cxn ang="0">
                      <a:pos x="732" y="1784"/>
                    </a:cxn>
                    <a:cxn ang="0">
                      <a:pos x="780" y="2264"/>
                    </a:cxn>
                    <a:cxn ang="0">
                      <a:pos x="732" y="2312"/>
                    </a:cxn>
                    <a:cxn ang="0">
                      <a:pos x="496" y="1887"/>
                    </a:cxn>
                    <a:cxn ang="0">
                      <a:pos x="253" y="1432"/>
                    </a:cxn>
                  </a:cxnLst>
                  <a:rect l="0" t="0" r="r" b="b"/>
                  <a:pathLst>
                    <a:path w="980" h="2408">
                      <a:moveTo>
                        <a:pt x="253" y="1432"/>
                      </a:moveTo>
                      <a:cubicBezTo>
                        <a:pt x="184" y="1264"/>
                        <a:pt x="122" y="1070"/>
                        <a:pt x="82" y="881"/>
                      </a:cubicBezTo>
                      <a:cubicBezTo>
                        <a:pt x="42" y="692"/>
                        <a:pt x="0" y="433"/>
                        <a:pt x="12" y="296"/>
                      </a:cubicBezTo>
                      <a:cubicBezTo>
                        <a:pt x="24" y="159"/>
                        <a:pt x="84" y="96"/>
                        <a:pt x="156" y="56"/>
                      </a:cubicBezTo>
                      <a:cubicBezTo>
                        <a:pt x="228" y="16"/>
                        <a:pt x="364" y="0"/>
                        <a:pt x="444" y="56"/>
                      </a:cubicBezTo>
                      <a:cubicBezTo>
                        <a:pt x="524" y="112"/>
                        <a:pt x="564" y="216"/>
                        <a:pt x="636" y="392"/>
                      </a:cubicBezTo>
                      <a:cubicBezTo>
                        <a:pt x="708" y="568"/>
                        <a:pt x="820" y="840"/>
                        <a:pt x="876" y="1112"/>
                      </a:cubicBezTo>
                      <a:cubicBezTo>
                        <a:pt x="932" y="1384"/>
                        <a:pt x="964" y="1816"/>
                        <a:pt x="972" y="2024"/>
                      </a:cubicBezTo>
                      <a:cubicBezTo>
                        <a:pt x="980" y="2232"/>
                        <a:pt x="940" y="2312"/>
                        <a:pt x="924" y="2360"/>
                      </a:cubicBezTo>
                      <a:cubicBezTo>
                        <a:pt x="908" y="2408"/>
                        <a:pt x="892" y="2384"/>
                        <a:pt x="876" y="2312"/>
                      </a:cubicBezTo>
                      <a:cubicBezTo>
                        <a:pt x="860" y="2240"/>
                        <a:pt x="860" y="2096"/>
                        <a:pt x="828" y="1928"/>
                      </a:cubicBezTo>
                      <a:cubicBezTo>
                        <a:pt x="796" y="1760"/>
                        <a:pt x="756" y="1544"/>
                        <a:pt x="684" y="1304"/>
                      </a:cubicBezTo>
                      <a:cubicBezTo>
                        <a:pt x="612" y="1064"/>
                        <a:pt x="460" y="648"/>
                        <a:pt x="396" y="488"/>
                      </a:cubicBezTo>
                      <a:cubicBezTo>
                        <a:pt x="332" y="328"/>
                        <a:pt x="316" y="352"/>
                        <a:pt x="300" y="344"/>
                      </a:cubicBezTo>
                      <a:cubicBezTo>
                        <a:pt x="284" y="336"/>
                        <a:pt x="260" y="320"/>
                        <a:pt x="300" y="440"/>
                      </a:cubicBezTo>
                      <a:cubicBezTo>
                        <a:pt x="340" y="560"/>
                        <a:pt x="468" y="840"/>
                        <a:pt x="540" y="1064"/>
                      </a:cubicBezTo>
                      <a:cubicBezTo>
                        <a:pt x="612" y="1288"/>
                        <a:pt x="692" y="1584"/>
                        <a:pt x="732" y="1784"/>
                      </a:cubicBezTo>
                      <a:cubicBezTo>
                        <a:pt x="772" y="1984"/>
                        <a:pt x="780" y="2176"/>
                        <a:pt x="780" y="2264"/>
                      </a:cubicBezTo>
                      <a:cubicBezTo>
                        <a:pt x="780" y="2352"/>
                        <a:pt x="779" y="2375"/>
                        <a:pt x="732" y="2312"/>
                      </a:cubicBezTo>
                      <a:cubicBezTo>
                        <a:pt x="685" y="2249"/>
                        <a:pt x="576" y="2034"/>
                        <a:pt x="496" y="1887"/>
                      </a:cubicBezTo>
                      <a:cubicBezTo>
                        <a:pt x="416" y="1740"/>
                        <a:pt x="304" y="1527"/>
                        <a:pt x="253" y="1432"/>
                      </a:cubicBezTo>
                      <a:close/>
                    </a:path>
                  </a:pathLst>
                </a:custGeom>
                <a:solidFill>
                  <a:schemeClr val="accent2">
                    <a:alpha val="50000"/>
                  </a:schemeClr>
                </a:solidFill>
                <a:ln w="9525" cap="flat" cmpd="sng">
                  <a:noFill/>
                  <a:prstDash val="solid"/>
                  <a:round/>
                  <a:headEnd type="none" w="med" len="med"/>
                  <a:tailEnd type="none" w="med" len="med"/>
                </a:ln>
                <a:effectLst/>
              </p:spPr>
              <p:txBody>
                <a:bodyPr wrap="none" anchor="ctr"/>
                <a:lstStyle/>
                <a:p>
                  <a:endParaRPr lang="en-US"/>
                </a:p>
              </p:txBody>
            </p:sp>
          </p:grpSp>
          <p:grpSp>
            <p:nvGrpSpPr>
              <p:cNvPr id="3242" name="Group 170"/>
              <p:cNvGrpSpPr>
                <a:grpSpLocks/>
              </p:cNvGrpSpPr>
              <p:nvPr/>
            </p:nvGrpSpPr>
            <p:grpSpPr bwMode="auto">
              <a:xfrm>
                <a:off x="1500" y="90"/>
                <a:ext cx="930" cy="764"/>
                <a:chOff x="3387" y="1456"/>
                <a:chExt cx="1707" cy="1402"/>
              </a:xfrm>
            </p:grpSpPr>
            <p:sp>
              <p:nvSpPr>
                <p:cNvPr id="3243" name="Freeform 171"/>
                <p:cNvSpPr>
                  <a:spLocks/>
                </p:cNvSpPr>
                <p:nvPr/>
              </p:nvSpPr>
              <p:spPr bwMode="hidden">
                <a:xfrm rot="21428822" flipH="1">
                  <a:off x="3387" y="1657"/>
                  <a:ext cx="706" cy="1014"/>
                </a:xfrm>
                <a:custGeom>
                  <a:avLst/>
                  <a:gdLst/>
                  <a:ahLst/>
                  <a:cxnLst>
                    <a:cxn ang="0">
                      <a:pos x="184" y="48"/>
                    </a:cxn>
                    <a:cxn ang="0">
                      <a:pos x="664" y="192"/>
                    </a:cxn>
                    <a:cxn ang="0">
                      <a:pos x="1288" y="1200"/>
                    </a:cxn>
                    <a:cxn ang="0">
                      <a:pos x="1432" y="1968"/>
                    </a:cxn>
                    <a:cxn ang="0">
                      <a:pos x="1384" y="1920"/>
                    </a:cxn>
                    <a:cxn ang="0">
                      <a:pos x="1000" y="1200"/>
                    </a:cxn>
                    <a:cxn ang="0">
                      <a:pos x="616" y="576"/>
                    </a:cxn>
                    <a:cxn ang="0">
                      <a:pos x="280" y="240"/>
                    </a:cxn>
                    <a:cxn ang="0">
                      <a:pos x="232" y="288"/>
                    </a:cxn>
                    <a:cxn ang="0">
                      <a:pos x="472" y="528"/>
                    </a:cxn>
                    <a:cxn ang="0">
                      <a:pos x="760" y="960"/>
                    </a:cxn>
                    <a:cxn ang="0">
                      <a:pos x="1144" y="1632"/>
                    </a:cxn>
                    <a:cxn ang="0">
                      <a:pos x="1384" y="2016"/>
                    </a:cxn>
                    <a:cxn ang="0">
                      <a:pos x="1336" y="2016"/>
                    </a:cxn>
                    <a:cxn ang="0">
                      <a:pos x="1096" y="1824"/>
                    </a:cxn>
                    <a:cxn ang="0">
                      <a:pos x="568" y="1296"/>
                    </a:cxn>
                    <a:cxn ang="0">
                      <a:pos x="88" y="576"/>
                    </a:cxn>
                    <a:cxn ang="0">
                      <a:pos x="40" y="192"/>
                    </a:cxn>
                    <a:cxn ang="0">
                      <a:pos x="184" y="48"/>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alpha val="50000"/>
                  </a:schemeClr>
                </a:solidFill>
                <a:ln w="9525">
                  <a:noFill/>
                  <a:round/>
                  <a:headEnd/>
                  <a:tailEnd/>
                </a:ln>
                <a:effectLst/>
              </p:spPr>
              <p:txBody>
                <a:bodyPr wrap="none" anchor="ctr"/>
                <a:lstStyle/>
                <a:p>
                  <a:endParaRPr lang="en-US"/>
                </a:p>
              </p:txBody>
            </p:sp>
            <p:sp>
              <p:nvSpPr>
                <p:cNvPr id="3244" name="Freeform 172"/>
                <p:cNvSpPr>
                  <a:spLocks/>
                </p:cNvSpPr>
                <p:nvPr/>
              </p:nvSpPr>
              <p:spPr bwMode="hidden">
                <a:xfrm rot="-744944">
                  <a:off x="4388" y="1456"/>
                  <a:ext cx="706" cy="1014"/>
                </a:xfrm>
                <a:custGeom>
                  <a:avLst/>
                  <a:gdLst/>
                  <a:ahLst/>
                  <a:cxnLst>
                    <a:cxn ang="0">
                      <a:pos x="184" y="48"/>
                    </a:cxn>
                    <a:cxn ang="0">
                      <a:pos x="664" y="192"/>
                    </a:cxn>
                    <a:cxn ang="0">
                      <a:pos x="1288" y="1200"/>
                    </a:cxn>
                    <a:cxn ang="0">
                      <a:pos x="1432" y="1968"/>
                    </a:cxn>
                    <a:cxn ang="0">
                      <a:pos x="1384" y="1920"/>
                    </a:cxn>
                    <a:cxn ang="0">
                      <a:pos x="1000" y="1200"/>
                    </a:cxn>
                    <a:cxn ang="0">
                      <a:pos x="616" y="576"/>
                    </a:cxn>
                    <a:cxn ang="0">
                      <a:pos x="280" y="240"/>
                    </a:cxn>
                    <a:cxn ang="0">
                      <a:pos x="232" y="288"/>
                    </a:cxn>
                    <a:cxn ang="0">
                      <a:pos x="472" y="528"/>
                    </a:cxn>
                    <a:cxn ang="0">
                      <a:pos x="760" y="960"/>
                    </a:cxn>
                    <a:cxn ang="0">
                      <a:pos x="1144" y="1632"/>
                    </a:cxn>
                    <a:cxn ang="0">
                      <a:pos x="1384" y="2016"/>
                    </a:cxn>
                    <a:cxn ang="0">
                      <a:pos x="1336" y="2016"/>
                    </a:cxn>
                    <a:cxn ang="0">
                      <a:pos x="1096" y="1824"/>
                    </a:cxn>
                    <a:cxn ang="0">
                      <a:pos x="568" y="1296"/>
                    </a:cxn>
                    <a:cxn ang="0">
                      <a:pos x="88" y="576"/>
                    </a:cxn>
                    <a:cxn ang="0">
                      <a:pos x="40" y="192"/>
                    </a:cxn>
                    <a:cxn ang="0">
                      <a:pos x="184" y="48"/>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alpha val="50000"/>
                  </a:schemeClr>
                </a:solidFill>
                <a:ln w="9525">
                  <a:noFill/>
                  <a:round/>
                  <a:headEnd/>
                  <a:tailEnd/>
                </a:ln>
                <a:effectLst/>
              </p:spPr>
              <p:txBody>
                <a:bodyPr wrap="none" anchor="ctr"/>
                <a:lstStyle/>
                <a:p>
                  <a:endParaRPr lang="en-US"/>
                </a:p>
              </p:txBody>
            </p:sp>
            <p:sp>
              <p:nvSpPr>
                <p:cNvPr id="3245" name="Freeform 173"/>
                <p:cNvSpPr>
                  <a:spLocks/>
                </p:cNvSpPr>
                <p:nvPr/>
              </p:nvSpPr>
              <p:spPr bwMode="hidden">
                <a:xfrm>
                  <a:off x="4086" y="1694"/>
                  <a:ext cx="474" cy="1164"/>
                </a:xfrm>
                <a:custGeom>
                  <a:avLst/>
                  <a:gdLst/>
                  <a:ahLst/>
                  <a:cxnLst>
                    <a:cxn ang="0">
                      <a:pos x="253" y="1432"/>
                    </a:cxn>
                    <a:cxn ang="0">
                      <a:pos x="82" y="881"/>
                    </a:cxn>
                    <a:cxn ang="0">
                      <a:pos x="12" y="296"/>
                    </a:cxn>
                    <a:cxn ang="0">
                      <a:pos x="156" y="56"/>
                    </a:cxn>
                    <a:cxn ang="0">
                      <a:pos x="444" y="56"/>
                    </a:cxn>
                    <a:cxn ang="0">
                      <a:pos x="636" y="392"/>
                    </a:cxn>
                    <a:cxn ang="0">
                      <a:pos x="876" y="1112"/>
                    </a:cxn>
                    <a:cxn ang="0">
                      <a:pos x="972" y="2024"/>
                    </a:cxn>
                    <a:cxn ang="0">
                      <a:pos x="924" y="2360"/>
                    </a:cxn>
                    <a:cxn ang="0">
                      <a:pos x="876" y="2312"/>
                    </a:cxn>
                    <a:cxn ang="0">
                      <a:pos x="828" y="1928"/>
                    </a:cxn>
                    <a:cxn ang="0">
                      <a:pos x="684" y="1304"/>
                    </a:cxn>
                    <a:cxn ang="0">
                      <a:pos x="396" y="488"/>
                    </a:cxn>
                    <a:cxn ang="0">
                      <a:pos x="300" y="344"/>
                    </a:cxn>
                    <a:cxn ang="0">
                      <a:pos x="300" y="440"/>
                    </a:cxn>
                    <a:cxn ang="0">
                      <a:pos x="540" y="1064"/>
                    </a:cxn>
                    <a:cxn ang="0">
                      <a:pos x="732" y="1784"/>
                    </a:cxn>
                    <a:cxn ang="0">
                      <a:pos x="780" y="2264"/>
                    </a:cxn>
                    <a:cxn ang="0">
                      <a:pos x="732" y="2312"/>
                    </a:cxn>
                    <a:cxn ang="0">
                      <a:pos x="496" y="1887"/>
                    </a:cxn>
                    <a:cxn ang="0">
                      <a:pos x="253" y="1432"/>
                    </a:cxn>
                  </a:cxnLst>
                  <a:rect l="0" t="0" r="r" b="b"/>
                  <a:pathLst>
                    <a:path w="980" h="2408">
                      <a:moveTo>
                        <a:pt x="253" y="1432"/>
                      </a:moveTo>
                      <a:cubicBezTo>
                        <a:pt x="184" y="1264"/>
                        <a:pt x="122" y="1070"/>
                        <a:pt x="82" y="881"/>
                      </a:cubicBezTo>
                      <a:cubicBezTo>
                        <a:pt x="42" y="692"/>
                        <a:pt x="0" y="433"/>
                        <a:pt x="12" y="296"/>
                      </a:cubicBezTo>
                      <a:cubicBezTo>
                        <a:pt x="24" y="159"/>
                        <a:pt x="84" y="96"/>
                        <a:pt x="156" y="56"/>
                      </a:cubicBezTo>
                      <a:cubicBezTo>
                        <a:pt x="228" y="16"/>
                        <a:pt x="364" y="0"/>
                        <a:pt x="444" y="56"/>
                      </a:cubicBezTo>
                      <a:cubicBezTo>
                        <a:pt x="524" y="112"/>
                        <a:pt x="564" y="216"/>
                        <a:pt x="636" y="392"/>
                      </a:cubicBezTo>
                      <a:cubicBezTo>
                        <a:pt x="708" y="568"/>
                        <a:pt x="820" y="840"/>
                        <a:pt x="876" y="1112"/>
                      </a:cubicBezTo>
                      <a:cubicBezTo>
                        <a:pt x="932" y="1384"/>
                        <a:pt x="964" y="1816"/>
                        <a:pt x="972" y="2024"/>
                      </a:cubicBezTo>
                      <a:cubicBezTo>
                        <a:pt x="980" y="2232"/>
                        <a:pt x="940" y="2312"/>
                        <a:pt x="924" y="2360"/>
                      </a:cubicBezTo>
                      <a:cubicBezTo>
                        <a:pt x="908" y="2408"/>
                        <a:pt x="892" y="2384"/>
                        <a:pt x="876" y="2312"/>
                      </a:cubicBezTo>
                      <a:cubicBezTo>
                        <a:pt x="860" y="2240"/>
                        <a:pt x="860" y="2096"/>
                        <a:pt x="828" y="1928"/>
                      </a:cubicBezTo>
                      <a:cubicBezTo>
                        <a:pt x="796" y="1760"/>
                        <a:pt x="756" y="1544"/>
                        <a:pt x="684" y="1304"/>
                      </a:cubicBezTo>
                      <a:cubicBezTo>
                        <a:pt x="612" y="1064"/>
                        <a:pt x="460" y="648"/>
                        <a:pt x="396" y="488"/>
                      </a:cubicBezTo>
                      <a:cubicBezTo>
                        <a:pt x="332" y="328"/>
                        <a:pt x="316" y="352"/>
                        <a:pt x="300" y="344"/>
                      </a:cubicBezTo>
                      <a:cubicBezTo>
                        <a:pt x="284" y="336"/>
                        <a:pt x="260" y="320"/>
                        <a:pt x="300" y="440"/>
                      </a:cubicBezTo>
                      <a:cubicBezTo>
                        <a:pt x="340" y="560"/>
                        <a:pt x="468" y="840"/>
                        <a:pt x="540" y="1064"/>
                      </a:cubicBezTo>
                      <a:cubicBezTo>
                        <a:pt x="612" y="1288"/>
                        <a:pt x="692" y="1584"/>
                        <a:pt x="732" y="1784"/>
                      </a:cubicBezTo>
                      <a:cubicBezTo>
                        <a:pt x="772" y="1984"/>
                        <a:pt x="780" y="2176"/>
                        <a:pt x="780" y="2264"/>
                      </a:cubicBezTo>
                      <a:cubicBezTo>
                        <a:pt x="780" y="2352"/>
                        <a:pt x="779" y="2375"/>
                        <a:pt x="732" y="2312"/>
                      </a:cubicBezTo>
                      <a:cubicBezTo>
                        <a:pt x="685" y="2249"/>
                        <a:pt x="576" y="2034"/>
                        <a:pt x="496" y="1887"/>
                      </a:cubicBezTo>
                      <a:cubicBezTo>
                        <a:pt x="416" y="1740"/>
                        <a:pt x="304" y="1527"/>
                        <a:pt x="253" y="1432"/>
                      </a:cubicBezTo>
                      <a:close/>
                    </a:path>
                  </a:pathLst>
                </a:custGeom>
                <a:solidFill>
                  <a:schemeClr val="accent2">
                    <a:alpha val="50000"/>
                  </a:schemeClr>
                </a:solidFill>
                <a:ln w="9525" cap="flat" cmpd="sng">
                  <a:noFill/>
                  <a:prstDash val="solid"/>
                  <a:round/>
                  <a:headEnd type="none" w="med" len="med"/>
                  <a:tailEnd type="none" w="med" len="med"/>
                </a:ln>
                <a:effectLst/>
              </p:spPr>
              <p:txBody>
                <a:bodyPr wrap="none" anchor="ctr"/>
                <a:lstStyle/>
                <a:p>
                  <a:endParaRPr lang="en-US"/>
                </a:p>
              </p:txBody>
            </p:sp>
          </p:grpSp>
          <p:sp>
            <p:nvSpPr>
              <p:cNvPr id="3246" name="Freeform 174"/>
              <p:cNvSpPr>
                <a:spLocks/>
              </p:cNvSpPr>
              <p:nvPr/>
            </p:nvSpPr>
            <p:spPr bwMode="hidden">
              <a:xfrm>
                <a:off x="2998" y="3579"/>
                <a:ext cx="678" cy="738"/>
              </a:xfrm>
              <a:custGeom>
                <a:avLst/>
                <a:gdLst/>
                <a:ahLst/>
                <a:cxnLst>
                  <a:cxn ang="0">
                    <a:pos x="577" y="17"/>
                  </a:cxn>
                  <a:cxn ang="0">
                    <a:pos x="341" y="100"/>
                  </a:cxn>
                  <a:cxn ang="0">
                    <a:pos x="54" y="621"/>
                  </a:cxn>
                  <a:cxn ang="0">
                    <a:pos x="17" y="735"/>
                  </a:cxn>
                  <a:cxn ang="0">
                    <a:pos x="140" y="738"/>
                  </a:cxn>
                  <a:cxn ang="0">
                    <a:pos x="198" y="614"/>
                  </a:cxn>
                  <a:cxn ang="0">
                    <a:pos x="375" y="292"/>
                  </a:cxn>
                  <a:cxn ang="0">
                    <a:pos x="534" y="115"/>
                  </a:cxn>
                  <a:cxn ang="0">
                    <a:pos x="559" y="138"/>
                  </a:cxn>
                  <a:cxn ang="0">
                    <a:pos x="445" y="264"/>
                  </a:cxn>
                  <a:cxn ang="0">
                    <a:pos x="311" y="487"/>
                  </a:cxn>
                  <a:cxn ang="0">
                    <a:pos x="188" y="738"/>
                  </a:cxn>
                  <a:cxn ang="0">
                    <a:pos x="353" y="738"/>
                  </a:cxn>
                  <a:cxn ang="0">
                    <a:pos x="417" y="651"/>
                  </a:cxn>
                  <a:cxn ang="0">
                    <a:pos x="638" y="279"/>
                  </a:cxn>
                  <a:cxn ang="0">
                    <a:pos x="653" y="85"/>
                  </a:cxn>
                  <a:cxn ang="0">
                    <a:pos x="577" y="17"/>
                  </a:cxn>
                </a:cxnLst>
                <a:rect l="0" t="0" r="r" b="b"/>
                <a:pathLst>
                  <a:path w="678" h="738">
                    <a:moveTo>
                      <a:pt x="577" y="17"/>
                    </a:moveTo>
                    <a:cubicBezTo>
                      <a:pt x="525" y="19"/>
                      <a:pt x="428" y="0"/>
                      <a:pt x="341" y="100"/>
                    </a:cubicBezTo>
                    <a:cubicBezTo>
                      <a:pt x="253" y="202"/>
                      <a:pt x="108" y="515"/>
                      <a:pt x="54" y="621"/>
                    </a:cubicBezTo>
                    <a:cubicBezTo>
                      <a:pt x="0" y="727"/>
                      <a:pt x="3" y="716"/>
                      <a:pt x="17" y="735"/>
                    </a:cubicBezTo>
                    <a:lnTo>
                      <a:pt x="140" y="738"/>
                    </a:lnTo>
                    <a:cubicBezTo>
                      <a:pt x="170" y="718"/>
                      <a:pt x="159" y="688"/>
                      <a:pt x="198" y="614"/>
                    </a:cubicBezTo>
                    <a:cubicBezTo>
                      <a:pt x="237" y="540"/>
                      <a:pt x="318" y="375"/>
                      <a:pt x="375" y="292"/>
                    </a:cubicBezTo>
                    <a:cubicBezTo>
                      <a:pt x="431" y="209"/>
                      <a:pt x="503" y="140"/>
                      <a:pt x="534" y="115"/>
                    </a:cubicBezTo>
                    <a:cubicBezTo>
                      <a:pt x="565" y="89"/>
                      <a:pt x="574" y="113"/>
                      <a:pt x="559" y="138"/>
                    </a:cubicBezTo>
                    <a:cubicBezTo>
                      <a:pt x="544" y="162"/>
                      <a:pt x="487" y="206"/>
                      <a:pt x="445" y="264"/>
                    </a:cubicBezTo>
                    <a:cubicBezTo>
                      <a:pt x="404" y="323"/>
                      <a:pt x="354" y="408"/>
                      <a:pt x="311" y="487"/>
                    </a:cubicBezTo>
                    <a:cubicBezTo>
                      <a:pt x="268" y="566"/>
                      <a:pt x="181" y="696"/>
                      <a:pt x="188" y="738"/>
                    </a:cubicBezTo>
                    <a:lnTo>
                      <a:pt x="353" y="738"/>
                    </a:lnTo>
                    <a:cubicBezTo>
                      <a:pt x="391" y="724"/>
                      <a:pt x="370" y="727"/>
                      <a:pt x="417" y="651"/>
                    </a:cubicBezTo>
                    <a:cubicBezTo>
                      <a:pt x="464" y="575"/>
                      <a:pt x="599" y="373"/>
                      <a:pt x="638" y="279"/>
                    </a:cubicBezTo>
                    <a:cubicBezTo>
                      <a:pt x="678" y="185"/>
                      <a:pt x="663" y="128"/>
                      <a:pt x="653" y="85"/>
                    </a:cubicBezTo>
                    <a:cubicBezTo>
                      <a:pt x="643" y="41"/>
                      <a:pt x="629" y="14"/>
                      <a:pt x="577" y="17"/>
                    </a:cubicBezTo>
                    <a:close/>
                  </a:path>
                </a:pathLst>
              </a:custGeom>
              <a:solidFill>
                <a:schemeClr val="accent2">
                  <a:alpha val="50000"/>
                </a:schemeClr>
              </a:solidFill>
              <a:ln w="9525">
                <a:noFill/>
                <a:round/>
                <a:headEnd/>
                <a:tailEnd/>
              </a:ln>
              <a:effectLst/>
            </p:spPr>
            <p:txBody>
              <a:bodyPr wrap="none" anchor="ctr"/>
              <a:lstStyle/>
              <a:p>
                <a:endParaRPr lang="en-US"/>
              </a:p>
            </p:txBody>
          </p:sp>
          <p:sp>
            <p:nvSpPr>
              <p:cNvPr id="3247" name="Freeform 175"/>
              <p:cNvSpPr>
                <a:spLocks/>
              </p:cNvSpPr>
              <p:nvPr/>
            </p:nvSpPr>
            <p:spPr bwMode="hidden">
              <a:xfrm rot="-744944">
                <a:off x="3996" y="3377"/>
                <a:ext cx="729" cy="1047"/>
              </a:xfrm>
              <a:custGeom>
                <a:avLst/>
                <a:gdLst/>
                <a:ahLst/>
                <a:cxnLst>
                  <a:cxn ang="0">
                    <a:pos x="184" y="48"/>
                  </a:cxn>
                  <a:cxn ang="0">
                    <a:pos x="664" y="192"/>
                  </a:cxn>
                  <a:cxn ang="0">
                    <a:pos x="1288" y="1200"/>
                  </a:cxn>
                  <a:cxn ang="0">
                    <a:pos x="1432" y="1968"/>
                  </a:cxn>
                  <a:cxn ang="0">
                    <a:pos x="1384" y="1920"/>
                  </a:cxn>
                  <a:cxn ang="0">
                    <a:pos x="1000" y="1200"/>
                  </a:cxn>
                  <a:cxn ang="0">
                    <a:pos x="616" y="576"/>
                  </a:cxn>
                  <a:cxn ang="0">
                    <a:pos x="280" y="240"/>
                  </a:cxn>
                  <a:cxn ang="0">
                    <a:pos x="232" y="288"/>
                  </a:cxn>
                  <a:cxn ang="0">
                    <a:pos x="472" y="528"/>
                  </a:cxn>
                  <a:cxn ang="0">
                    <a:pos x="760" y="960"/>
                  </a:cxn>
                  <a:cxn ang="0">
                    <a:pos x="1144" y="1632"/>
                  </a:cxn>
                  <a:cxn ang="0">
                    <a:pos x="1384" y="2016"/>
                  </a:cxn>
                  <a:cxn ang="0">
                    <a:pos x="1336" y="2016"/>
                  </a:cxn>
                  <a:cxn ang="0">
                    <a:pos x="1096" y="1824"/>
                  </a:cxn>
                  <a:cxn ang="0">
                    <a:pos x="568" y="1296"/>
                  </a:cxn>
                  <a:cxn ang="0">
                    <a:pos x="88" y="576"/>
                  </a:cxn>
                  <a:cxn ang="0">
                    <a:pos x="40" y="192"/>
                  </a:cxn>
                  <a:cxn ang="0">
                    <a:pos x="184" y="48"/>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alpha val="50000"/>
                </a:schemeClr>
              </a:solidFill>
              <a:ln w="9525">
                <a:noFill/>
                <a:round/>
                <a:headEnd/>
                <a:tailEnd/>
              </a:ln>
              <a:effectLst/>
            </p:spPr>
            <p:txBody>
              <a:bodyPr wrap="none" anchor="ctr"/>
              <a:lstStyle/>
              <a:p>
                <a:endParaRPr lang="en-US"/>
              </a:p>
            </p:txBody>
          </p:sp>
          <p:sp>
            <p:nvSpPr>
              <p:cNvPr id="3248" name="Freeform 176"/>
              <p:cNvSpPr>
                <a:spLocks/>
              </p:cNvSpPr>
              <p:nvPr/>
            </p:nvSpPr>
            <p:spPr bwMode="hidden">
              <a:xfrm>
                <a:off x="3685" y="3623"/>
                <a:ext cx="472" cy="726"/>
              </a:xfrm>
              <a:custGeom>
                <a:avLst/>
                <a:gdLst/>
                <a:ahLst/>
                <a:cxnLst>
                  <a:cxn ang="0">
                    <a:pos x="116" y="694"/>
                  </a:cxn>
                  <a:cxn ang="0">
                    <a:pos x="41" y="440"/>
                  </a:cxn>
                  <a:cxn ang="0">
                    <a:pos x="6" y="148"/>
                  </a:cxn>
                  <a:cxn ang="0">
                    <a:pos x="78" y="28"/>
                  </a:cxn>
                  <a:cxn ang="0">
                    <a:pos x="222" y="28"/>
                  </a:cxn>
                  <a:cxn ang="0">
                    <a:pos x="317" y="196"/>
                  </a:cxn>
                  <a:cxn ang="0">
                    <a:pos x="437" y="555"/>
                  </a:cxn>
                  <a:cxn ang="0">
                    <a:pos x="458" y="691"/>
                  </a:cxn>
                  <a:cxn ang="0">
                    <a:pos x="350" y="694"/>
                  </a:cxn>
                  <a:cxn ang="0">
                    <a:pos x="341" y="651"/>
                  </a:cxn>
                  <a:cxn ang="0">
                    <a:pos x="198" y="244"/>
                  </a:cxn>
                  <a:cxn ang="0">
                    <a:pos x="150" y="172"/>
                  </a:cxn>
                  <a:cxn ang="0">
                    <a:pos x="150" y="220"/>
                  </a:cxn>
                  <a:cxn ang="0">
                    <a:pos x="269" y="531"/>
                  </a:cxn>
                  <a:cxn ang="0">
                    <a:pos x="311" y="691"/>
                  </a:cxn>
                  <a:cxn ang="0">
                    <a:pos x="116" y="694"/>
                  </a:cxn>
                </a:cxnLst>
                <a:rect l="0" t="0" r="r" b="b"/>
                <a:pathLst>
                  <a:path w="472" h="726">
                    <a:moveTo>
                      <a:pt x="116" y="694"/>
                    </a:moveTo>
                    <a:cubicBezTo>
                      <a:pt x="71" y="652"/>
                      <a:pt x="59" y="531"/>
                      <a:pt x="41" y="440"/>
                    </a:cubicBezTo>
                    <a:cubicBezTo>
                      <a:pt x="23" y="349"/>
                      <a:pt x="0" y="216"/>
                      <a:pt x="6" y="148"/>
                    </a:cubicBezTo>
                    <a:cubicBezTo>
                      <a:pt x="12" y="79"/>
                      <a:pt x="42" y="48"/>
                      <a:pt x="78" y="28"/>
                    </a:cubicBezTo>
                    <a:cubicBezTo>
                      <a:pt x="114" y="8"/>
                      <a:pt x="182" y="0"/>
                      <a:pt x="222" y="28"/>
                    </a:cubicBezTo>
                    <a:cubicBezTo>
                      <a:pt x="261" y="56"/>
                      <a:pt x="281" y="108"/>
                      <a:pt x="317" y="196"/>
                    </a:cubicBezTo>
                    <a:cubicBezTo>
                      <a:pt x="353" y="284"/>
                      <a:pt x="414" y="473"/>
                      <a:pt x="437" y="555"/>
                    </a:cubicBezTo>
                    <a:cubicBezTo>
                      <a:pt x="460" y="637"/>
                      <a:pt x="472" y="668"/>
                      <a:pt x="458" y="691"/>
                    </a:cubicBezTo>
                    <a:lnTo>
                      <a:pt x="350" y="694"/>
                    </a:lnTo>
                    <a:cubicBezTo>
                      <a:pt x="331" y="687"/>
                      <a:pt x="366" y="726"/>
                      <a:pt x="341" y="651"/>
                    </a:cubicBezTo>
                    <a:cubicBezTo>
                      <a:pt x="316" y="576"/>
                      <a:pt x="230" y="323"/>
                      <a:pt x="198" y="244"/>
                    </a:cubicBezTo>
                    <a:cubicBezTo>
                      <a:pt x="166" y="164"/>
                      <a:pt x="158" y="176"/>
                      <a:pt x="150" y="172"/>
                    </a:cubicBezTo>
                    <a:cubicBezTo>
                      <a:pt x="142" y="168"/>
                      <a:pt x="130" y="160"/>
                      <a:pt x="150" y="220"/>
                    </a:cubicBezTo>
                    <a:cubicBezTo>
                      <a:pt x="170" y="280"/>
                      <a:pt x="242" y="453"/>
                      <a:pt x="269" y="531"/>
                    </a:cubicBezTo>
                    <a:cubicBezTo>
                      <a:pt x="296" y="609"/>
                      <a:pt x="337" y="664"/>
                      <a:pt x="311" y="691"/>
                    </a:cubicBezTo>
                    <a:lnTo>
                      <a:pt x="116" y="694"/>
                    </a:lnTo>
                    <a:close/>
                  </a:path>
                </a:pathLst>
              </a:custGeom>
              <a:solidFill>
                <a:schemeClr val="accent2">
                  <a:alpha val="50000"/>
                </a:schemeClr>
              </a:solidFill>
              <a:ln w="9525" cap="flat" cmpd="sng">
                <a:noFill/>
                <a:prstDash val="solid"/>
                <a:round/>
                <a:headEnd type="none" w="med" len="med"/>
                <a:tailEnd type="none" w="med" len="med"/>
              </a:ln>
              <a:effectLst/>
            </p:spPr>
            <p:txBody>
              <a:bodyPr wrap="none" anchor="ctr"/>
              <a:lstStyle/>
              <a:p>
                <a:endParaRPr lang="en-US"/>
              </a:p>
            </p:txBody>
          </p:sp>
          <p:grpSp>
            <p:nvGrpSpPr>
              <p:cNvPr id="3249" name="Group 177"/>
              <p:cNvGrpSpPr>
                <a:grpSpLocks/>
              </p:cNvGrpSpPr>
              <p:nvPr/>
            </p:nvGrpSpPr>
            <p:grpSpPr bwMode="auto">
              <a:xfrm>
                <a:off x="3959" y="330"/>
                <a:ext cx="1724" cy="1316"/>
                <a:chOff x="196" y="1100"/>
                <a:chExt cx="2234" cy="1706"/>
              </a:xfrm>
            </p:grpSpPr>
            <p:sp>
              <p:nvSpPr>
                <p:cNvPr id="3250" name="Freeform 178"/>
                <p:cNvSpPr>
                  <a:spLocks/>
                </p:cNvSpPr>
                <p:nvPr/>
              </p:nvSpPr>
              <p:spPr bwMode="hidden">
                <a:xfrm rot="-744944">
                  <a:off x="1583" y="1359"/>
                  <a:ext cx="706" cy="1014"/>
                </a:xfrm>
                <a:custGeom>
                  <a:avLst/>
                  <a:gdLst/>
                  <a:ahLst/>
                  <a:cxnLst>
                    <a:cxn ang="0">
                      <a:pos x="184" y="48"/>
                    </a:cxn>
                    <a:cxn ang="0">
                      <a:pos x="664" y="192"/>
                    </a:cxn>
                    <a:cxn ang="0">
                      <a:pos x="1288" y="1200"/>
                    </a:cxn>
                    <a:cxn ang="0">
                      <a:pos x="1432" y="1968"/>
                    </a:cxn>
                    <a:cxn ang="0">
                      <a:pos x="1384" y="1920"/>
                    </a:cxn>
                    <a:cxn ang="0">
                      <a:pos x="1000" y="1200"/>
                    </a:cxn>
                    <a:cxn ang="0">
                      <a:pos x="616" y="576"/>
                    </a:cxn>
                    <a:cxn ang="0">
                      <a:pos x="280" y="240"/>
                    </a:cxn>
                    <a:cxn ang="0">
                      <a:pos x="232" y="288"/>
                    </a:cxn>
                    <a:cxn ang="0">
                      <a:pos x="472" y="528"/>
                    </a:cxn>
                    <a:cxn ang="0">
                      <a:pos x="760" y="960"/>
                    </a:cxn>
                    <a:cxn ang="0">
                      <a:pos x="1144" y="1632"/>
                    </a:cxn>
                    <a:cxn ang="0">
                      <a:pos x="1384" y="2016"/>
                    </a:cxn>
                    <a:cxn ang="0">
                      <a:pos x="1336" y="2016"/>
                    </a:cxn>
                    <a:cxn ang="0">
                      <a:pos x="1096" y="1824"/>
                    </a:cxn>
                    <a:cxn ang="0">
                      <a:pos x="568" y="1296"/>
                    </a:cxn>
                    <a:cxn ang="0">
                      <a:pos x="88" y="576"/>
                    </a:cxn>
                    <a:cxn ang="0">
                      <a:pos x="40" y="192"/>
                    </a:cxn>
                    <a:cxn ang="0">
                      <a:pos x="184" y="48"/>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solidFill>
                <a:ln w="9525">
                  <a:noFill/>
                  <a:round/>
                  <a:headEnd/>
                  <a:tailEnd/>
                </a:ln>
                <a:effectLst/>
              </p:spPr>
              <p:txBody>
                <a:bodyPr wrap="none" anchor="ctr"/>
                <a:lstStyle/>
                <a:p>
                  <a:endParaRPr lang="en-US"/>
                </a:p>
              </p:txBody>
            </p:sp>
            <p:sp>
              <p:nvSpPr>
                <p:cNvPr id="3251" name="Freeform 179"/>
                <p:cNvSpPr>
                  <a:spLocks/>
                </p:cNvSpPr>
                <p:nvPr/>
              </p:nvSpPr>
              <p:spPr bwMode="hidden">
                <a:xfrm>
                  <a:off x="1295" y="1642"/>
                  <a:ext cx="474" cy="1164"/>
                </a:xfrm>
                <a:custGeom>
                  <a:avLst/>
                  <a:gdLst/>
                  <a:ahLst/>
                  <a:cxnLst>
                    <a:cxn ang="0">
                      <a:pos x="253" y="1432"/>
                    </a:cxn>
                    <a:cxn ang="0">
                      <a:pos x="82" y="881"/>
                    </a:cxn>
                    <a:cxn ang="0">
                      <a:pos x="12" y="296"/>
                    </a:cxn>
                    <a:cxn ang="0">
                      <a:pos x="156" y="56"/>
                    </a:cxn>
                    <a:cxn ang="0">
                      <a:pos x="444" y="56"/>
                    </a:cxn>
                    <a:cxn ang="0">
                      <a:pos x="636" y="392"/>
                    </a:cxn>
                    <a:cxn ang="0">
                      <a:pos x="876" y="1112"/>
                    </a:cxn>
                    <a:cxn ang="0">
                      <a:pos x="972" y="2024"/>
                    </a:cxn>
                    <a:cxn ang="0">
                      <a:pos x="924" y="2360"/>
                    </a:cxn>
                    <a:cxn ang="0">
                      <a:pos x="876" y="2312"/>
                    </a:cxn>
                    <a:cxn ang="0">
                      <a:pos x="828" y="1928"/>
                    </a:cxn>
                    <a:cxn ang="0">
                      <a:pos x="684" y="1304"/>
                    </a:cxn>
                    <a:cxn ang="0">
                      <a:pos x="396" y="488"/>
                    </a:cxn>
                    <a:cxn ang="0">
                      <a:pos x="300" y="344"/>
                    </a:cxn>
                    <a:cxn ang="0">
                      <a:pos x="300" y="440"/>
                    </a:cxn>
                    <a:cxn ang="0">
                      <a:pos x="540" y="1064"/>
                    </a:cxn>
                    <a:cxn ang="0">
                      <a:pos x="732" y="1784"/>
                    </a:cxn>
                    <a:cxn ang="0">
                      <a:pos x="780" y="2264"/>
                    </a:cxn>
                    <a:cxn ang="0">
                      <a:pos x="732" y="2312"/>
                    </a:cxn>
                    <a:cxn ang="0">
                      <a:pos x="496" y="1887"/>
                    </a:cxn>
                    <a:cxn ang="0">
                      <a:pos x="253" y="1432"/>
                    </a:cxn>
                  </a:cxnLst>
                  <a:rect l="0" t="0" r="r" b="b"/>
                  <a:pathLst>
                    <a:path w="980" h="2408">
                      <a:moveTo>
                        <a:pt x="253" y="1432"/>
                      </a:moveTo>
                      <a:cubicBezTo>
                        <a:pt x="184" y="1264"/>
                        <a:pt x="122" y="1070"/>
                        <a:pt x="82" y="881"/>
                      </a:cubicBezTo>
                      <a:cubicBezTo>
                        <a:pt x="42" y="692"/>
                        <a:pt x="0" y="433"/>
                        <a:pt x="12" y="296"/>
                      </a:cubicBezTo>
                      <a:cubicBezTo>
                        <a:pt x="24" y="159"/>
                        <a:pt x="84" y="96"/>
                        <a:pt x="156" y="56"/>
                      </a:cubicBezTo>
                      <a:cubicBezTo>
                        <a:pt x="228" y="16"/>
                        <a:pt x="364" y="0"/>
                        <a:pt x="444" y="56"/>
                      </a:cubicBezTo>
                      <a:cubicBezTo>
                        <a:pt x="524" y="112"/>
                        <a:pt x="564" y="216"/>
                        <a:pt x="636" y="392"/>
                      </a:cubicBezTo>
                      <a:cubicBezTo>
                        <a:pt x="708" y="568"/>
                        <a:pt x="820" y="840"/>
                        <a:pt x="876" y="1112"/>
                      </a:cubicBezTo>
                      <a:cubicBezTo>
                        <a:pt x="932" y="1384"/>
                        <a:pt x="964" y="1816"/>
                        <a:pt x="972" y="2024"/>
                      </a:cubicBezTo>
                      <a:cubicBezTo>
                        <a:pt x="980" y="2232"/>
                        <a:pt x="940" y="2312"/>
                        <a:pt x="924" y="2360"/>
                      </a:cubicBezTo>
                      <a:cubicBezTo>
                        <a:pt x="908" y="2408"/>
                        <a:pt x="892" y="2384"/>
                        <a:pt x="876" y="2312"/>
                      </a:cubicBezTo>
                      <a:cubicBezTo>
                        <a:pt x="860" y="2240"/>
                        <a:pt x="860" y="2096"/>
                        <a:pt x="828" y="1928"/>
                      </a:cubicBezTo>
                      <a:cubicBezTo>
                        <a:pt x="796" y="1760"/>
                        <a:pt x="756" y="1544"/>
                        <a:pt x="684" y="1304"/>
                      </a:cubicBezTo>
                      <a:cubicBezTo>
                        <a:pt x="612" y="1064"/>
                        <a:pt x="460" y="648"/>
                        <a:pt x="396" y="488"/>
                      </a:cubicBezTo>
                      <a:cubicBezTo>
                        <a:pt x="332" y="328"/>
                        <a:pt x="316" y="352"/>
                        <a:pt x="300" y="344"/>
                      </a:cubicBezTo>
                      <a:cubicBezTo>
                        <a:pt x="284" y="336"/>
                        <a:pt x="260" y="320"/>
                        <a:pt x="300" y="440"/>
                      </a:cubicBezTo>
                      <a:cubicBezTo>
                        <a:pt x="340" y="560"/>
                        <a:pt x="468" y="840"/>
                        <a:pt x="540" y="1064"/>
                      </a:cubicBezTo>
                      <a:cubicBezTo>
                        <a:pt x="612" y="1288"/>
                        <a:pt x="692" y="1584"/>
                        <a:pt x="732" y="1784"/>
                      </a:cubicBezTo>
                      <a:cubicBezTo>
                        <a:pt x="772" y="1984"/>
                        <a:pt x="780" y="2176"/>
                        <a:pt x="780" y="2264"/>
                      </a:cubicBezTo>
                      <a:cubicBezTo>
                        <a:pt x="780" y="2352"/>
                        <a:pt x="779" y="2375"/>
                        <a:pt x="732" y="2312"/>
                      </a:cubicBezTo>
                      <a:cubicBezTo>
                        <a:pt x="685" y="2249"/>
                        <a:pt x="576" y="2034"/>
                        <a:pt x="496" y="1887"/>
                      </a:cubicBezTo>
                      <a:cubicBezTo>
                        <a:pt x="416" y="1740"/>
                        <a:pt x="304" y="1527"/>
                        <a:pt x="253" y="1432"/>
                      </a:cubicBezTo>
                      <a:close/>
                    </a:path>
                  </a:pathLst>
                </a:custGeom>
                <a:solidFill>
                  <a:schemeClr val="accent2"/>
                </a:solidFill>
                <a:ln w="9525" cap="flat" cmpd="sng">
                  <a:noFill/>
                  <a:prstDash val="solid"/>
                  <a:round/>
                  <a:headEnd type="none" w="med" len="med"/>
                  <a:tailEnd type="none" w="med" len="med"/>
                </a:ln>
                <a:effectLst/>
              </p:spPr>
              <p:txBody>
                <a:bodyPr wrap="none" anchor="ctr"/>
                <a:lstStyle/>
                <a:p>
                  <a:endParaRPr lang="en-US"/>
                </a:p>
              </p:txBody>
            </p:sp>
            <p:sp>
              <p:nvSpPr>
                <p:cNvPr id="3252" name="Freeform 180"/>
                <p:cNvSpPr>
                  <a:spLocks/>
                </p:cNvSpPr>
                <p:nvPr/>
              </p:nvSpPr>
              <p:spPr bwMode="hidden">
                <a:xfrm>
                  <a:off x="1452" y="1100"/>
                  <a:ext cx="978" cy="332"/>
                </a:xfrm>
                <a:custGeom>
                  <a:avLst/>
                  <a:gdLst/>
                  <a:ahLst/>
                  <a:cxnLst>
                    <a:cxn ang="0">
                      <a:pos x="96" y="464"/>
                    </a:cxn>
                    <a:cxn ang="0">
                      <a:pos x="48" y="368"/>
                    </a:cxn>
                    <a:cxn ang="0">
                      <a:pos x="96" y="224"/>
                    </a:cxn>
                    <a:cxn ang="0">
                      <a:pos x="384" y="32"/>
                    </a:cxn>
                    <a:cxn ang="0">
                      <a:pos x="960" y="32"/>
                    </a:cxn>
                    <a:cxn ang="0">
                      <a:pos x="1584" y="224"/>
                    </a:cxn>
                    <a:cxn ang="0">
                      <a:pos x="1920" y="416"/>
                    </a:cxn>
                    <a:cxn ang="0">
                      <a:pos x="2004" y="544"/>
                    </a:cxn>
                    <a:cxn ang="0">
                      <a:pos x="1824" y="560"/>
                    </a:cxn>
                    <a:cxn ang="0">
                      <a:pos x="1488" y="464"/>
                    </a:cxn>
                    <a:cxn ang="0">
                      <a:pos x="960" y="320"/>
                    </a:cxn>
                    <a:cxn ang="0">
                      <a:pos x="480" y="320"/>
                    </a:cxn>
                    <a:cxn ang="0">
                      <a:pos x="336" y="368"/>
                    </a:cxn>
                    <a:cxn ang="0">
                      <a:pos x="336" y="416"/>
                    </a:cxn>
                    <a:cxn ang="0">
                      <a:pos x="528" y="368"/>
                    </a:cxn>
                    <a:cxn ang="0">
                      <a:pos x="960" y="368"/>
                    </a:cxn>
                    <a:cxn ang="0">
                      <a:pos x="1584" y="560"/>
                    </a:cxn>
                    <a:cxn ang="0">
                      <a:pos x="1632" y="608"/>
                    </a:cxn>
                    <a:cxn ang="0">
                      <a:pos x="1392" y="656"/>
                    </a:cxn>
                    <a:cxn ang="0">
                      <a:pos x="624" y="656"/>
                    </a:cxn>
                    <a:cxn ang="0">
                      <a:pos x="96" y="464"/>
                    </a:cxn>
                  </a:cxnLst>
                  <a:rect l="0" t="0" r="r" b="b"/>
                  <a:pathLst>
                    <a:path w="2020" h="688">
                      <a:moveTo>
                        <a:pt x="96" y="464"/>
                      </a:moveTo>
                      <a:cubicBezTo>
                        <a:pt x="0" y="416"/>
                        <a:pt x="48" y="408"/>
                        <a:pt x="48" y="368"/>
                      </a:cubicBezTo>
                      <a:cubicBezTo>
                        <a:pt x="48" y="328"/>
                        <a:pt x="40" y="280"/>
                        <a:pt x="96" y="224"/>
                      </a:cubicBezTo>
                      <a:cubicBezTo>
                        <a:pt x="152" y="168"/>
                        <a:pt x="240" y="64"/>
                        <a:pt x="384" y="32"/>
                      </a:cubicBezTo>
                      <a:cubicBezTo>
                        <a:pt x="528" y="0"/>
                        <a:pt x="760" y="0"/>
                        <a:pt x="960" y="32"/>
                      </a:cubicBezTo>
                      <a:cubicBezTo>
                        <a:pt x="1160" y="64"/>
                        <a:pt x="1424" y="160"/>
                        <a:pt x="1584" y="224"/>
                      </a:cubicBezTo>
                      <a:cubicBezTo>
                        <a:pt x="1744" y="288"/>
                        <a:pt x="1850" y="363"/>
                        <a:pt x="1920" y="416"/>
                      </a:cubicBezTo>
                      <a:cubicBezTo>
                        <a:pt x="1990" y="469"/>
                        <a:pt x="2020" y="520"/>
                        <a:pt x="2004" y="544"/>
                      </a:cubicBezTo>
                      <a:cubicBezTo>
                        <a:pt x="1988" y="568"/>
                        <a:pt x="1910" y="573"/>
                        <a:pt x="1824" y="560"/>
                      </a:cubicBezTo>
                      <a:cubicBezTo>
                        <a:pt x="1738" y="547"/>
                        <a:pt x="1632" y="504"/>
                        <a:pt x="1488" y="464"/>
                      </a:cubicBezTo>
                      <a:cubicBezTo>
                        <a:pt x="1344" y="424"/>
                        <a:pt x="1128" y="344"/>
                        <a:pt x="960" y="320"/>
                      </a:cubicBezTo>
                      <a:cubicBezTo>
                        <a:pt x="792" y="296"/>
                        <a:pt x="584" y="312"/>
                        <a:pt x="480" y="320"/>
                      </a:cubicBezTo>
                      <a:cubicBezTo>
                        <a:pt x="376" y="328"/>
                        <a:pt x="360" y="352"/>
                        <a:pt x="336" y="368"/>
                      </a:cubicBezTo>
                      <a:cubicBezTo>
                        <a:pt x="312" y="384"/>
                        <a:pt x="304" y="416"/>
                        <a:pt x="336" y="416"/>
                      </a:cubicBezTo>
                      <a:cubicBezTo>
                        <a:pt x="368" y="416"/>
                        <a:pt x="424" y="376"/>
                        <a:pt x="528" y="368"/>
                      </a:cubicBezTo>
                      <a:cubicBezTo>
                        <a:pt x="632" y="360"/>
                        <a:pt x="784" y="336"/>
                        <a:pt x="960" y="368"/>
                      </a:cubicBezTo>
                      <a:cubicBezTo>
                        <a:pt x="1136" y="400"/>
                        <a:pt x="1472" y="520"/>
                        <a:pt x="1584" y="560"/>
                      </a:cubicBezTo>
                      <a:cubicBezTo>
                        <a:pt x="1696" y="600"/>
                        <a:pt x="1664" y="592"/>
                        <a:pt x="1632" y="608"/>
                      </a:cubicBezTo>
                      <a:cubicBezTo>
                        <a:pt x="1600" y="624"/>
                        <a:pt x="1560" y="648"/>
                        <a:pt x="1392" y="656"/>
                      </a:cubicBezTo>
                      <a:cubicBezTo>
                        <a:pt x="1224" y="664"/>
                        <a:pt x="840" y="688"/>
                        <a:pt x="624" y="656"/>
                      </a:cubicBezTo>
                      <a:cubicBezTo>
                        <a:pt x="408" y="624"/>
                        <a:pt x="192" y="512"/>
                        <a:pt x="96" y="464"/>
                      </a:cubicBezTo>
                      <a:close/>
                    </a:path>
                  </a:pathLst>
                </a:custGeom>
                <a:solidFill>
                  <a:schemeClr val="accent2">
                    <a:alpha val="50000"/>
                  </a:schemeClr>
                </a:solidFill>
                <a:ln w="9525" cap="flat" cmpd="sng">
                  <a:noFill/>
                  <a:prstDash val="solid"/>
                  <a:round/>
                  <a:headEnd type="none" w="med" len="med"/>
                  <a:tailEnd type="none" w="med" len="med"/>
                </a:ln>
                <a:effectLst/>
              </p:spPr>
              <p:txBody>
                <a:bodyPr wrap="none" anchor="ctr"/>
                <a:lstStyle/>
                <a:p>
                  <a:endParaRPr lang="en-US"/>
                </a:p>
              </p:txBody>
            </p:sp>
            <p:sp>
              <p:nvSpPr>
                <p:cNvPr id="3253" name="Freeform 181"/>
                <p:cNvSpPr>
                  <a:spLocks/>
                </p:cNvSpPr>
                <p:nvPr/>
              </p:nvSpPr>
              <p:spPr bwMode="hidden">
                <a:xfrm rot="744944" flipH="1">
                  <a:off x="437" y="1510"/>
                  <a:ext cx="706" cy="1014"/>
                </a:xfrm>
                <a:custGeom>
                  <a:avLst/>
                  <a:gdLst/>
                  <a:ahLst/>
                  <a:cxnLst>
                    <a:cxn ang="0">
                      <a:pos x="184" y="48"/>
                    </a:cxn>
                    <a:cxn ang="0">
                      <a:pos x="664" y="192"/>
                    </a:cxn>
                    <a:cxn ang="0">
                      <a:pos x="1288" y="1200"/>
                    </a:cxn>
                    <a:cxn ang="0">
                      <a:pos x="1432" y="1968"/>
                    </a:cxn>
                    <a:cxn ang="0">
                      <a:pos x="1384" y="1920"/>
                    </a:cxn>
                    <a:cxn ang="0">
                      <a:pos x="1000" y="1200"/>
                    </a:cxn>
                    <a:cxn ang="0">
                      <a:pos x="616" y="576"/>
                    </a:cxn>
                    <a:cxn ang="0">
                      <a:pos x="280" y="240"/>
                    </a:cxn>
                    <a:cxn ang="0">
                      <a:pos x="232" y="288"/>
                    </a:cxn>
                    <a:cxn ang="0">
                      <a:pos x="472" y="528"/>
                    </a:cxn>
                    <a:cxn ang="0">
                      <a:pos x="760" y="960"/>
                    </a:cxn>
                    <a:cxn ang="0">
                      <a:pos x="1144" y="1632"/>
                    </a:cxn>
                    <a:cxn ang="0">
                      <a:pos x="1384" y="2016"/>
                    </a:cxn>
                    <a:cxn ang="0">
                      <a:pos x="1336" y="2016"/>
                    </a:cxn>
                    <a:cxn ang="0">
                      <a:pos x="1096" y="1824"/>
                    </a:cxn>
                    <a:cxn ang="0">
                      <a:pos x="568" y="1296"/>
                    </a:cxn>
                    <a:cxn ang="0">
                      <a:pos x="88" y="576"/>
                    </a:cxn>
                    <a:cxn ang="0">
                      <a:pos x="40" y="192"/>
                    </a:cxn>
                    <a:cxn ang="0">
                      <a:pos x="184" y="48"/>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solidFill>
                <a:ln w="9525">
                  <a:noFill/>
                  <a:round/>
                  <a:headEnd/>
                  <a:tailEnd/>
                </a:ln>
                <a:effectLst/>
              </p:spPr>
              <p:txBody>
                <a:bodyPr wrap="none" anchor="ctr"/>
                <a:lstStyle/>
                <a:p>
                  <a:endParaRPr lang="en-US"/>
                </a:p>
              </p:txBody>
            </p:sp>
            <p:sp>
              <p:nvSpPr>
                <p:cNvPr id="3254" name="Freeform 182"/>
                <p:cNvSpPr>
                  <a:spLocks/>
                </p:cNvSpPr>
                <p:nvPr/>
              </p:nvSpPr>
              <p:spPr bwMode="hidden">
                <a:xfrm rot="505459" flipH="1">
                  <a:off x="196" y="1235"/>
                  <a:ext cx="978" cy="332"/>
                </a:xfrm>
                <a:custGeom>
                  <a:avLst/>
                  <a:gdLst/>
                  <a:ahLst/>
                  <a:cxnLst>
                    <a:cxn ang="0">
                      <a:pos x="96" y="464"/>
                    </a:cxn>
                    <a:cxn ang="0">
                      <a:pos x="48" y="368"/>
                    </a:cxn>
                    <a:cxn ang="0">
                      <a:pos x="96" y="224"/>
                    </a:cxn>
                    <a:cxn ang="0">
                      <a:pos x="384" y="32"/>
                    </a:cxn>
                    <a:cxn ang="0">
                      <a:pos x="960" y="32"/>
                    </a:cxn>
                    <a:cxn ang="0">
                      <a:pos x="1584" y="224"/>
                    </a:cxn>
                    <a:cxn ang="0">
                      <a:pos x="1920" y="416"/>
                    </a:cxn>
                    <a:cxn ang="0">
                      <a:pos x="2004" y="544"/>
                    </a:cxn>
                    <a:cxn ang="0">
                      <a:pos x="1824" y="560"/>
                    </a:cxn>
                    <a:cxn ang="0">
                      <a:pos x="1488" y="464"/>
                    </a:cxn>
                    <a:cxn ang="0">
                      <a:pos x="960" y="320"/>
                    </a:cxn>
                    <a:cxn ang="0">
                      <a:pos x="480" y="320"/>
                    </a:cxn>
                    <a:cxn ang="0">
                      <a:pos x="336" y="368"/>
                    </a:cxn>
                    <a:cxn ang="0">
                      <a:pos x="336" y="416"/>
                    </a:cxn>
                    <a:cxn ang="0">
                      <a:pos x="528" y="368"/>
                    </a:cxn>
                    <a:cxn ang="0">
                      <a:pos x="960" y="368"/>
                    </a:cxn>
                    <a:cxn ang="0">
                      <a:pos x="1584" y="560"/>
                    </a:cxn>
                    <a:cxn ang="0">
                      <a:pos x="1632" y="608"/>
                    </a:cxn>
                    <a:cxn ang="0">
                      <a:pos x="1392" y="656"/>
                    </a:cxn>
                    <a:cxn ang="0">
                      <a:pos x="624" y="656"/>
                    </a:cxn>
                    <a:cxn ang="0">
                      <a:pos x="96" y="464"/>
                    </a:cxn>
                  </a:cxnLst>
                  <a:rect l="0" t="0" r="r" b="b"/>
                  <a:pathLst>
                    <a:path w="2020" h="688">
                      <a:moveTo>
                        <a:pt x="96" y="464"/>
                      </a:moveTo>
                      <a:cubicBezTo>
                        <a:pt x="0" y="416"/>
                        <a:pt x="48" y="408"/>
                        <a:pt x="48" y="368"/>
                      </a:cubicBezTo>
                      <a:cubicBezTo>
                        <a:pt x="48" y="328"/>
                        <a:pt x="40" y="280"/>
                        <a:pt x="96" y="224"/>
                      </a:cubicBezTo>
                      <a:cubicBezTo>
                        <a:pt x="152" y="168"/>
                        <a:pt x="240" y="64"/>
                        <a:pt x="384" y="32"/>
                      </a:cubicBezTo>
                      <a:cubicBezTo>
                        <a:pt x="528" y="0"/>
                        <a:pt x="760" y="0"/>
                        <a:pt x="960" y="32"/>
                      </a:cubicBezTo>
                      <a:cubicBezTo>
                        <a:pt x="1160" y="64"/>
                        <a:pt x="1424" y="160"/>
                        <a:pt x="1584" y="224"/>
                      </a:cubicBezTo>
                      <a:cubicBezTo>
                        <a:pt x="1744" y="288"/>
                        <a:pt x="1850" y="363"/>
                        <a:pt x="1920" y="416"/>
                      </a:cubicBezTo>
                      <a:cubicBezTo>
                        <a:pt x="1990" y="469"/>
                        <a:pt x="2020" y="520"/>
                        <a:pt x="2004" y="544"/>
                      </a:cubicBezTo>
                      <a:cubicBezTo>
                        <a:pt x="1988" y="568"/>
                        <a:pt x="1910" y="573"/>
                        <a:pt x="1824" y="560"/>
                      </a:cubicBezTo>
                      <a:cubicBezTo>
                        <a:pt x="1738" y="547"/>
                        <a:pt x="1632" y="504"/>
                        <a:pt x="1488" y="464"/>
                      </a:cubicBezTo>
                      <a:cubicBezTo>
                        <a:pt x="1344" y="424"/>
                        <a:pt x="1128" y="344"/>
                        <a:pt x="960" y="320"/>
                      </a:cubicBezTo>
                      <a:cubicBezTo>
                        <a:pt x="792" y="296"/>
                        <a:pt x="584" y="312"/>
                        <a:pt x="480" y="320"/>
                      </a:cubicBezTo>
                      <a:cubicBezTo>
                        <a:pt x="376" y="328"/>
                        <a:pt x="360" y="352"/>
                        <a:pt x="336" y="368"/>
                      </a:cubicBezTo>
                      <a:cubicBezTo>
                        <a:pt x="312" y="384"/>
                        <a:pt x="304" y="416"/>
                        <a:pt x="336" y="416"/>
                      </a:cubicBezTo>
                      <a:cubicBezTo>
                        <a:pt x="368" y="416"/>
                        <a:pt x="424" y="376"/>
                        <a:pt x="528" y="368"/>
                      </a:cubicBezTo>
                      <a:cubicBezTo>
                        <a:pt x="632" y="360"/>
                        <a:pt x="784" y="336"/>
                        <a:pt x="960" y="368"/>
                      </a:cubicBezTo>
                      <a:cubicBezTo>
                        <a:pt x="1136" y="400"/>
                        <a:pt x="1472" y="520"/>
                        <a:pt x="1584" y="560"/>
                      </a:cubicBezTo>
                      <a:cubicBezTo>
                        <a:pt x="1696" y="600"/>
                        <a:pt x="1664" y="592"/>
                        <a:pt x="1632" y="608"/>
                      </a:cubicBezTo>
                      <a:cubicBezTo>
                        <a:pt x="1600" y="624"/>
                        <a:pt x="1560" y="648"/>
                        <a:pt x="1392" y="656"/>
                      </a:cubicBezTo>
                      <a:cubicBezTo>
                        <a:pt x="1224" y="664"/>
                        <a:pt x="840" y="688"/>
                        <a:pt x="624" y="656"/>
                      </a:cubicBezTo>
                      <a:cubicBezTo>
                        <a:pt x="408" y="624"/>
                        <a:pt x="192" y="512"/>
                        <a:pt x="96" y="464"/>
                      </a:cubicBezTo>
                      <a:close/>
                    </a:path>
                  </a:pathLst>
                </a:custGeom>
                <a:solidFill>
                  <a:schemeClr val="accent2">
                    <a:alpha val="50000"/>
                  </a:schemeClr>
                </a:solidFill>
                <a:ln w="9525" cap="flat" cmpd="sng">
                  <a:noFill/>
                  <a:prstDash val="solid"/>
                  <a:round/>
                  <a:headEnd type="none" w="med" len="med"/>
                  <a:tailEnd type="none" w="med" len="med"/>
                </a:ln>
                <a:effectLst/>
              </p:spPr>
              <p:txBody>
                <a:bodyPr wrap="none" anchor="ctr"/>
                <a:lstStyle/>
                <a:p>
                  <a:endParaRPr lang="en-US"/>
                </a:p>
              </p:txBody>
            </p:sp>
          </p:grpSp>
          <p:grpSp>
            <p:nvGrpSpPr>
              <p:cNvPr id="3255" name="Group 183"/>
              <p:cNvGrpSpPr>
                <a:grpSpLocks/>
              </p:cNvGrpSpPr>
              <p:nvPr/>
            </p:nvGrpSpPr>
            <p:grpSpPr bwMode="auto">
              <a:xfrm>
                <a:off x="151" y="-2"/>
                <a:ext cx="209" cy="4316"/>
                <a:chOff x="1834" y="-2"/>
                <a:chExt cx="209" cy="4316"/>
              </a:xfrm>
            </p:grpSpPr>
            <p:sp>
              <p:nvSpPr>
                <p:cNvPr id="3256" name="Freeform 184"/>
                <p:cNvSpPr>
                  <a:spLocks/>
                </p:cNvSpPr>
                <p:nvPr/>
              </p:nvSpPr>
              <p:spPr bwMode="hidden">
                <a:xfrm>
                  <a:off x="1834" y="0"/>
                  <a:ext cx="209" cy="4314"/>
                </a:xfrm>
                <a:custGeom>
                  <a:avLst/>
                  <a:gdLst/>
                  <a:ahLst/>
                  <a:cxnLst>
                    <a:cxn ang="0">
                      <a:pos x="14" y="4314"/>
                    </a:cxn>
                    <a:cxn ang="0">
                      <a:pos x="19" y="3207"/>
                    </a:cxn>
                    <a:cxn ang="0">
                      <a:pos x="3" y="2467"/>
                    </a:cxn>
                    <a:cxn ang="0">
                      <a:pos x="3" y="2330"/>
                    </a:cxn>
                    <a:cxn ang="0">
                      <a:pos x="8" y="2288"/>
                    </a:cxn>
                    <a:cxn ang="0">
                      <a:pos x="10" y="2244"/>
                    </a:cxn>
                    <a:cxn ang="0">
                      <a:pos x="3" y="2193"/>
                    </a:cxn>
                    <a:cxn ang="0">
                      <a:pos x="3" y="2103"/>
                    </a:cxn>
                    <a:cxn ang="0">
                      <a:pos x="12" y="1849"/>
                    </a:cxn>
                    <a:cxn ang="0">
                      <a:pos x="10" y="1270"/>
                    </a:cxn>
                    <a:cxn ang="0">
                      <a:pos x="12" y="0"/>
                    </a:cxn>
                    <a:cxn ang="0">
                      <a:pos x="34" y="4"/>
                    </a:cxn>
                    <a:cxn ang="0">
                      <a:pos x="37" y="1026"/>
                    </a:cxn>
                    <a:cxn ang="0">
                      <a:pos x="36" y="1897"/>
                    </a:cxn>
                    <a:cxn ang="0">
                      <a:pos x="25" y="2105"/>
                    </a:cxn>
                    <a:cxn ang="0">
                      <a:pos x="39" y="2212"/>
                    </a:cxn>
                    <a:cxn ang="0">
                      <a:pos x="102" y="2228"/>
                    </a:cxn>
                    <a:cxn ang="0">
                      <a:pos x="163" y="2228"/>
                    </a:cxn>
                    <a:cxn ang="0">
                      <a:pos x="181" y="2184"/>
                    </a:cxn>
                    <a:cxn ang="0">
                      <a:pos x="180" y="2077"/>
                    </a:cxn>
                    <a:cxn ang="0">
                      <a:pos x="178" y="1969"/>
                    </a:cxn>
                    <a:cxn ang="0">
                      <a:pos x="173" y="1817"/>
                    </a:cxn>
                    <a:cxn ang="0">
                      <a:pos x="167" y="3"/>
                    </a:cxn>
                    <a:cxn ang="0">
                      <a:pos x="202" y="6"/>
                    </a:cxn>
                    <a:cxn ang="0">
                      <a:pos x="195" y="701"/>
                    </a:cxn>
                    <a:cxn ang="0">
                      <a:pos x="198" y="1841"/>
                    </a:cxn>
                    <a:cxn ang="0">
                      <a:pos x="209" y="2148"/>
                    </a:cxn>
                    <a:cxn ang="0">
                      <a:pos x="198" y="2264"/>
                    </a:cxn>
                    <a:cxn ang="0">
                      <a:pos x="206" y="2330"/>
                    </a:cxn>
                    <a:cxn ang="0">
                      <a:pos x="206" y="2512"/>
                    </a:cxn>
                    <a:cxn ang="0">
                      <a:pos x="193" y="3287"/>
                    </a:cxn>
                    <a:cxn ang="0">
                      <a:pos x="197" y="4314"/>
                    </a:cxn>
                    <a:cxn ang="0">
                      <a:pos x="176" y="4313"/>
                    </a:cxn>
                    <a:cxn ang="0">
                      <a:pos x="175" y="3786"/>
                    </a:cxn>
                    <a:cxn ang="0">
                      <a:pos x="171" y="3391"/>
                    </a:cxn>
                    <a:cxn ang="0">
                      <a:pos x="178" y="2720"/>
                    </a:cxn>
                    <a:cxn ang="0">
                      <a:pos x="185" y="2356"/>
                    </a:cxn>
                    <a:cxn ang="0">
                      <a:pos x="170" y="2288"/>
                    </a:cxn>
                    <a:cxn ang="0">
                      <a:pos x="103" y="2308"/>
                    </a:cxn>
                    <a:cxn ang="0">
                      <a:pos x="41" y="2296"/>
                    </a:cxn>
                    <a:cxn ang="0">
                      <a:pos x="23" y="2467"/>
                    </a:cxn>
                    <a:cxn ang="0">
                      <a:pos x="37" y="2955"/>
                    </a:cxn>
                    <a:cxn ang="0">
                      <a:pos x="39" y="3730"/>
                    </a:cxn>
                    <a:cxn ang="0">
                      <a:pos x="37" y="4313"/>
                    </a:cxn>
                    <a:cxn ang="0">
                      <a:pos x="14" y="4314"/>
                    </a:cxn>
                  </a:cxnLst>
                  <a:rect l="0" t="0" r="r" b="b"/>
                  <a:pathLst>
                    <a:path w="209" h="4314">
                      <a:moveTo>
                        <a:pt x="14" y="4314"/>
                      </a:moveTo>
                      <a:cubicBezTo>
                        <a:pt x="11" y="4130"/>
                        <a:pt x="21" y="3515"/>
                        <a:pt x="19" y="3207"/>
                      </a:cubicBezTo>
                      <a:cubicBezTo>
                        <a:pt x="17" y="2899"/>
                        <a:pt x="5" y="2613"/>
                        <a:pt x="3" y="2467"/>
                      </a:cubicBezTo>
                      <a:cubicBezTo>
                        <a:pt x="0" y="2321"/>
                        <a:pt x="2" y="2360"/>
                        <a:pt x="3" y="2330"/>
                      </a:cubicBezTo>
                      <a:cubicBezTo>
                        <a:pt x="3" y="2300"/>
                        <a:pt x="7" y="2302"/>
                        <a:pt x="8" y="2288"/>
                      </a:cubicBezTo>
                      <a:cubicBezTo>
                        <a:pt x="10" y="2274"/>
                        <a:pt x="11" y="2260"/>
                        <a:pt x="10" y="2244"/>
                      </a:cubicBezTo>
                      <a:cubicBezTo>
                        <a:pt x="9" y="2228"/>
                        <a:pt x="4" y="2217"/>
                        <a:pt x="3" y="2193"/>
                      </a:cubicBezTo>
                      <a:cubicBezTo>
                        <a:pt x="1" y="2169"/>
                        <a:pt x="1" y="2159"/>
                        <a:pt x="3" y="2103"/>
                      </a:cubicBezTo>
                      <a:cubicBezTo>
                        <a:pt x="4" y="2046"/>
                        <a:pt x="11" y="1988"/>
                        <a:pt x="12" y="1849"/>
                      </a:cubicBezTo>
                      <a:cubicBezTo>
                        <a:pt x="13" y="1710"/>
                        <a:pt x="10" y="1578"/>
                        <a:pt x="10" y="1270"/>
                      </a:cubicBezTo>
                      <a:cubicBezTo>
                        <a:pt x="10" y="961"/>
                        <a:pt x="8" y="211"/>
                        <a:pt x="12" y="0"/>
                      </a:cubicBezTo>
                      <a:lnTo>
                        <a:pt x="34" y="4"/>
                      </a:lnTo>
                      <a:cubicBezTo>
                        <a:pt x="38" y="175"/>
                        <a:pt x="37" y="711"/>
                        <a:pt x="37" y="1026"/>
                      </a:cubicBezTo>
                      <a:cubicBezTo>
                        <a:pt x="38" y="1342"/>
                        <a:pt x="38" y="1717"/>
                        <a:pt x="36" y="1897"/>
                      </a:cubicBezTo>
                      <a:cubicBezTo>
                        <a:pt x="39" y="1973"/>
                        <a:pt x="29" y="2051"/>
                        <a:pt x="25" y="2105"/>
                      </a:cubicBezTo>
                      <a:cubicBezTo>
                        <a:pt x="22" y="2164"/>
                        <a:pt x="20" y="2202"/>
                        <a:pt x="39" y="2212"/>
                      </a:cubicBezTo>
                      <a:cubicBezTo>
                        <a:pt x="57" y="2226"/>
                        <a:pt x="81" y="2231"/>
                        <a:pt x="102" y="2228"/>
                      </a:cubicBezTo>
                      <a:cubicBezTo>
                        <a:pt x="123" y="2231"/>
                        <a:pt x="150" y="2235"/>
                        <a:pt x="163" y="2228"/>
                      </a:cubicBezTo>
                      <a:cubicBezTo>
                        <a:pt x="176" y="2221"/>
                        <a:pt x="178" y="2209"/>
                        <a:pt x="181" y="2184"/>
                      </a:cubicBezTo>
                      <a:cubicBezTo>
                        <a:pt x="184" y="2159"/>
                        <a:pt x="180" y="2113"/>
                        <a:pt x="180" y="2077"/>
                      </a:cubicBezTo>
                      <a:cubicBezTo>
                        <a:pt x="179" y="2041"/>
                        <a:pt x="179" y="2012"/>
                        <a:pt x="178" y="1969"/>
                      </a:cubicBezTo>
                      <a:cubicBezTo>
                        <a:pt x="174" y="1922"/>
                        <a:pt x="175" y="2145"/>
                        <a:pt x="173" y="1817"/>
                      </a:cubicBezTo>
                      <a:cubicBezTo>
                        <a:pt x="171" y="1490"/>
                        <a:pt x="163" y="305"/>
                        <a:pt x="167" y="3"/>
                      </a:cubicBezTo>
                      <a:lnTo>
                        <a:pt x="202" y="6"/>
                      </a:lnTo>
                      <a:cubicBezTo>
                        <a:pt x="206" y="122"/>
                        <a:pt x="195" y="395"/>
                        <a:pt x="195" y="701"/>
                      </a:cubicBezTo>
                      <a:cubicBezTo>
                        <a:pt x="194" y="1006"/>
                        <a:pt x="196" y="1600"/>
                        <a:pt x="198" y="1841"/>
                      </a:cubicBezTo>
                      <a:cubicBezTo>
                        <a:pt x="197" y="1985"/>
                        <a:pt x="209" y="2095"/>
                        <a:pt x="209" y="2148"/>
                      </a:cubicBezTo>
                      <a:cubicBezTo>
                        <a:pt x="209" y="2201"/>
                        <a:pt x="203" y="2212"/>
                        <a:pt x="198" y="2264"/>
                      </a:cubicBezTo>
                      <a:cubicBezTo>
                        <a:pt x="208" y="2285"/>
                        <a:pt x="205" y="2289"/>
                        <a:pt x="206" y="2330"/>
                      </a:cubicBezTo>
                      <a:cubicBezTo>
                        <a:pt x="208" y="2371"/>
                        <a:pt x="209" y="2352"/>
                        <a:pt x="206" y="2512"/>
                      </a:cubicBezTo>
                      <a:cubicBezTo>
                        <a:pt x="204" y="2672"/>
                        <a:pt x="194" y="2987"/>
                        <a:pt x="193" y="3287"/>
                      </a:cubicBezTo>
                      <a:cubicBezTo>
                        <a:pt x="192" y="3587"/>
                        <a:pt x="200" y="4143"/>
                        <a:pt x="197" y="4314"/>
                      </a:cubicBezTo>
                      <a:lnTo>
                        <a:pt x="176" y="4313"/>
                      </a:lnTo>
                      <a:cubicBezTo>
                        <a:pt x="172" y="4225"/>
                        <a:pt x="176" y="3940"/>
                        <a:pt x="175" y="3786"/>
                      </a:cubicBezTo>
                      <a:cubicBezTo>
                        <a:pt x="174" y="3632"/>
                        <a:pt x="171" y="3568"/>
                        <a:pt x="171" y="3391"/>
                      </a:cubicBezTo>
                      <a:cubicBezTo>
                        <a:pt x="172" y="3213"/>
                        <a:pt x="176" y="2892"/>
                        <a:pt x="178" y="2720"/>
                      </a:cubicBezTo>
                      <a:cubicBezTo>
                        <a:pt x="180" y="2547"/>
                        <a:pt x="186" y="2428"/>
                        <a:pt x="185" y="2356"/>
                      </a:cubicBezTo>
                      <a:cubicBezTo>
                        <a:pt x="183" y="2332"/>
                        <a:pt x="187" y="2295"/>
                        <a:pt x="170" y="2288"/>
                      </a:cubicBezTo>
                      <a:cubicBezTo>
                        <a:pt x="158" y="2275"/>
                        <a:pt x="125" y="2307"/>
                        <a:pt x="103" y="2308"/>
                      </a:cubicBezTo>
                      <a:cubicBezTo>
                        <a:pt x="82" y="2309"/>
                        <a:pt x="54" y="2270"/>
                        <a:pt x="41" y="2296"/>
                      </a:cubicBezTo>
                      <a:cubicBezTo>
                        <a:pt x="27" y="2322"/>
                        <a:pt x="23" y="2357"/>
                        <a:pt x="23" y="2467"/>
                      </a:cubicBezTo>
                      <a:cubicBezTo>
                        <a:pt x="22" y="2577"/>
                        <a:pt x="35" y="2745"/>
                        <a:pt x="37" y="2955"/>
                      </a:cubicBezTo>
                      <a:cubicBezTo>
                        <a:pt x="40" y="3166"/>
                        <a:pt x="39" y="3503"/>
                        <a:pt x="39" y="3730"/>
                      </a:cubicBezTo>
                      <a:cubicBezTo>
                        <a:pt x="39" y="3957"/>
                        <a:pt x="41" y="4216"/>
                        <a:pt x="37" y="4313"/>
                      </a:cubicBezTo>
                      <a:lnTo>
                        <a:pt x="14" y="4314"/>
                      </a:lnTo>
                      <a:close/>
                    </a:path>
                  </a:pathLst>
                </a:custGeom>
                <a:solidFill>
                  <a:schemeClr val="accent2">
                    <a:alpha val="50000"/>
                  </a:schemeClr>
                </a:solidFill>
                <a:ln w="9525" cap="flat" cmpd="sng">
                  <a:noFill/>
                  <a:prstDash val="solid"/>
                  <a:round/>
                  <a:headEnd type="none" w="med" len="med"/>
                  <a:tailEnd type="none" w="med" len="med"/>
                </a:ln>
                <a:effectLst/>
              </p:spPr>
              <p:txBody>
                <a:bodyPr wrap="none" anchor="ctr"/>
                <a:lstStyle/>
                <a:p>
                  <a:endParaRPr lang="en-US"/>
                </a:p>
              </p:txBody>
            </p:sp>
            <p:sp>
              <p:nvSpPr>
                <p:cNvPr id="3257" name="Freeform 185"/>
                <p:cNvSpPr>
                  <a:spLocks/>
                </p:cNvSpPr>
                <p:nvPr/>
              </p:nvSpPr>
              <p:spPr bwMode="hidden">
                <a:xfrm flipV="1">
                  <a:off x="1943" y="-2"/>
                  <a:ext cx="47" cy="2199"/>
                </a:xfrm>
                <a:custGeom>
                  <a:avLst/>
                  <a:gdLst/>
                  <a:ahLst/>
                  <a:cxnLst>
                    <a:cxn ang="0">
                      <a:pos x="27" y="477"/>
                    </a:cxn>
                    <a:cxn ang="0">
                      <a:pos x="23" y="217"/>
                    </a:cxn>
                    <a:cxn ang="0">
                      <a:pos x="11" y="81"/>
                    </a:cxn>
                    <a:cxn ang="0">
                      <a:pos x="3" y="29"/>
                    </a:cxn>
                    <a:cxn ang="0">
                      <a:pos x="31" y="5"/>
                    </a:cxn>
                    <a:cxn ang="0">
                      <a:pos x="83" y="5"/>
                    </a:cxn>
                    <a:cxn ang="0">
                      <a:pos x="103" y="33"/>
                    </a:cxn>
                    <a:cxn ang="0">
                      <a:pos x="107" y="133"/>
                    </a:cxn>
                    <a:cxn ang="0">
                      <a:pos x="87" y="369"/>
                    </a:cxn>
                    <a:cxn ang="0">
                      <a:pos x="87" y="853"/>
                    </a:cxn>
                    <a:cxn ang="0">
                      <a:pos x="79" y="1613"/>
                    </a:cxn>
                    <a:cxn ang="0">
                      <a:pos x="87" y="2045"/>
                    </a:cxn>
                    <a:cxn ang="0">
                      <a:pos x="79" y="2129"/>
                    </a:cxn>
                    <a:cxn ang="0">
                      <a:pos x="39" y="2129"/>
                    </a:cxn>
                    <a:cxn ang="0">
                      <a:pos x="39" y="1481"/>
                    </a:cxn>
                    <a:cxn ang="0">
                      <a:pos x="27" y="477"/>
                    </a:cxn>
                  </a:cxnLst>
                  <a:rect l="0" t="0" r="r" b="b"/>
                  <a:pathLst>
                    <a:path w="110" h="2131">
                      <a:moveTo>
                        <a:pt x="27" y="477"/>
                      </a:moveTo>
                      <a:cubicBezTo>
                        <a:pt x="24" y="266"/>
                        <a:pt x="26" y="283"/>
                        <a:pt x="23" y="217"/>
                      </a:cubicBezTo>
                      <a:cubicBezTo>
                        <a:pt x="20" y="151"/>
                        <a:pt x="14" y="112"/>
                        <a:pt x="11" y="81"/>
                      </a:cubicBezTo>
                      <a:cubicBezTo>
                        <a:pt x="8" y="50"/>
                        <a:pt x="0" y="42"/>
                        <a:pt x="3" y="29"/>
                      </a:cubicBezTo>
                      <a:cubicBezTo>
                        <a:pt x="6" y="16"/>
                        <a:pt x="18" y="9"/>
                        <a:pt x="31" y="5"/>
                      </a:cubicBezTo>
                      <a:cubicBezTo>
                        <a:pt x="44" y="1"/>
                        <a:pt x="71" y="0"/>
                        <a:pt x="83" y="5"/>
                      </a:cubicBezTo>
                      <a:cubicBezTo>
                        <a:pt x="95" y="10"/>
                        <a:pt x="99" y="12"/>
                        <a:pt x="103" y="33"/>
                      </a:cubicBezTo>
                      <a:cubicBezTo>
                        <a:pt x="107" y="54"/>
                        <a:pt x="110" y="77"/>
                        <a:pt x="107" y="133"/>
                      </a:cubicBezTo>
                      <a:cubicBezTo>
                        <a:pt x="104" y="189"/>
                        <a:pt x="90" y="249"/>
                        <a:pt x="87" y="369"/>
                      </a:cubicBezTo>
                      <a:cubicBezTo>
                        <a:pt x="84" y="489"/>
                        <a:pt x="88" y="646"/>
                        <a:pt x="87" y="853"/>
                      </a:cubicBezTo>
                      <a:cubicBezTo>
                        <a:pt x="86" y="1060"/>
                        <a:pt x="79" y="1414"/>
                        <a:pt x="79" y="1613"/>
                      </a:cubicBezTo>
                      <a:cubicBezTo>
                        <a:pt x="79" y="1812"/>
                        <a:pt x="87" y="1959"/>
                        <a:pt x="87" y="2045"/>
                      </a:cubicBezTo>
                      <a:cubicBezTo>
                        <a:pt x="87" y="2131"/>
                        <a:pt x="87" y="2115"/>
                        <a:pt x="79" y="2129"/>
                      </a:cubicBezTo>
                      <a:lnTo>
                        <a:pt x="39" y="2129"/>
                      </a:lnTo>
                      <a:cubicBezTo>
                        <a:pt x="32" y="2021"/>
                        <a:pt x="42" y="1757"/>
                        <a:pt x="39" y="1481"/>
                      </a:cubicBezTo>
                      <a:cubicBezTo>
                        <a:pt x="36" y="1205"/>
                        <a:pt x="30" y="688"/>
                        <a:pt x="27" y="477"/>
                      </a:cubicBezTo>
                      <a:close/>
                    </a:path>
                  </a:pathLst>
                </a:custGeom>
                <a:solidFill>
                  <a:schemeClr val="accent2">
                    <a:alpha val="50000"/>
                  </a:schemeClr>
                </a:solidFill>
                <a:ln w="9525" cap="flat" cmpd="sng">
                  <a:noFill/>
                  <a:prstDash val="solid"/>
                  <a:round/>
                  <a:headEnd type="none" w="med" len="med"/>
                  <a:tailEnd type="none" w="med" len="med"/>
                </a:ln>
                <a:effectLst/>
              </p:spPr>
              <p:txBody>
                <a:bodyPr wrap="none" anchor="ctr"/>
                <a:lstStyle/>
                <a:p>
                  <a:endParaRPr lang="en-US"/>
                </a:p>
              </p:txBody>
            </p:sp>
          </p:grpSp>
        </p:grpSp>
        <p:sp>
          <p:nvSpPr>
            <p:cNvPr id="3258" name="Rectangle 186"/>
            <p:cNvSpPr>
              <a:spLocks noChangeArrowheads="1"/>
            </p:cNvSpPr>
            <p:nvPr userDrawn="1"/>
          </p:nvSpPr>
          <p:spPr bwMode="gray">
            <a:xfrm>
              <a:off x="740" y="2161"/>
              <a:ext cx="5016" cy="49"/>
            </a:xfrm>
            <a:prstGeom prst="rect">
              <a:avLst/>
            </a:prstGeom>
            <a:solidFill>
              <a:schemeClr val="bg2"/>
            </a:solidFill>
            <a:ln w="9525">
              <a:noFill/>
              <a:miter lim="800000"/>
              <a:headEnd/>
              <a:tailEnd/>
            </a:ln>
            <a:effectLst/>
          </p:spPr>
          <p:txBody>
            <a:bodyPr wrap="none" anchor="ctr"/>
            <a:lstStyle/>
            <a:p>
              <a:endParaRPr lang="en-US"/>
            </a:p>
          </p:txBody>
        </p:sp>
      </p:grpSp>
      <p:sp>
        <p:nvSpPr>
          <p:cNvPr id="3074" name="Rectangle 2"/>
          <p:cNvSpPr>
            <a:spLocks noGrp="1" noChangeArrowheads="1"/>
          </p:cNvSpPr>
          <p:nvPr>
            <p:ph type="ctrTitle"/>
          </p:nvPr>
        </p:nvSpPr>
        <p:spPr>
          <a:xfrm>
            <a:off x="685800" y="2130425"/>
            <a:ext cx="7772400" cy="1470025"/>
          </a:xfrm>
        </p:spPr>
        <p:txBody>
          <a:bodyPr/>
          <a:lstStyle>
            <a:lvl1pPr>
              <a:defRPr/>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smtClean="0"/>
              <a:t>Click to edit Master subtitle style</a:t>
            </a:r>
            <a:endParaRPr lang="en-US"/>
          </a:p>
        </p:txBody>
      </p:sp>
      <p:sp>
        <p:nvSpPr>
          <p:cNvPr id="3076" name="Rectangle 4"/>
          <p:cNvSpPr>
            <a:spLocks noGrp="1" noChangeArrowheads="1"/>
          </p:cNvSpPr>
          <p:nvPr>
            <p:ph type="dt" sz="half" idx="2"/>
          </p:nvPr>
        </p:nvSpPr>
        <p:spPr/>
        <p:txBody>
          <a:bodyPr/>
          <a:lstStyle>
            <a:lvl1pPr>
              <a:defRPr/>
            </a:lvl1pPr>
          </a:lstStyle>
          <a:p>
            <a:endParaRPr lang="en-US"/>
          </a:p>
        </p:txBody>
      </p:sp>
      <p:sp>
        <p:nvSpPr>
          <p:cNvPr id="3077" name="Rectangle 5"/>
          <p:cNvSpPr>
            <a:spLocks noGrp="1" noChangeArrowheads="1"/>
          </p:cNvSpPr>
          <p:nvPr>
            <p:ph type="ftr" sz="quarter" idx="3"/>
          </p:nvPr>
        </p:nvSpPr>
        <p:spPr/>
        <p:txBody>
          <a:bodyPr/>
          <a:lstStyle>
            <a:lvl1pPr>
              <a:defRPr/>
            </a:lvl1pPr>
          </a:lstStyle>
          <a:p>
            <a:endParaRPr lang="en-US"/>
          </a:p>
        </p:txBody>
      </p:sp>
      <p:sp>
        <p:nvSpPr>
          <p:cNvPr id="3078" name="Rectangle 6"/>
          <p:cNvSpPr>
            <a:spLocks noGrp="1" noChangeArrowheads="1"/>
          </p:cNvSpPr>
          <p:nvPr>
            <p:ph type="sldNum" sz="quarter" idx="4"/>
          </p:nvPr>
        </p:nvSpPr>
        <p:spPr/>
        <p:txBody>
          <a:bodyPr/>
          <a:lstStyle>
            <a:lvl1pPr>
              <a:defRPr/>
            </a:lvl1pPr>
          </a:lstStyle>
          <a:p>
            <a:fld id="{87B55DD7-81F6-4EC2-BF41-65FFF0EA00E8}"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0925D51-CBA1-40C0-9586-06FFC15EC323}"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95222EA-B17F-407C-98CC-0EF27B237507}"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9D29CA7-56F2-4C23-95EB-F9618D899BF2}"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B32D412-46F0-4A68-BAEF-B95093A4D2F3}"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963B9AE-3F31-46AB-B3FC-4CFED7FA2F13}"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513A7F3B-A174-4041-9302-8D0DE2475351}"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688EB36F-22A3-4D95-AFFD-318012E7AD30}"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3816F424-8A92-4405-8455-93C44EE8DCDE}"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1B5E7A4-5C3B-4A20-BCB0-92B7F4278CB9}"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7598AC8-AAF7-41F2-9390-E36C8E8BA915}"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31" name="Group 7"/>
          <p:cNvGrpSpPr>
            <a:grpSpLocks/>
          </p:cNvGrpSpPr>
          <p:nvPr/>
        </p:nvGrpSpPr>
        <p:grpSpPr bwMode="auto">
          <a:xfrm>
            <a:off x="-25400" y="0"/>
            <a:ext cx="9166225" cy="7027863"/>
            <a:chOff x="-16" y="0"/>
            <a:chExt cx="5774" cy="4427"/>
          </a:xfrm>
        </p:grpSpPr>
        <p:grpSp>
          <p:nvGrpSpPr>
            <p:cNvPr id="1032" name="Group 8"/>
            <p:cNvGrpSpPr>
              <a:grpSpLocks/>
            </p:cNvGrpSpPr>
            <p:nvPr userDrawn="1"/>
          </p:nvGrpSpPr>
          <p:grpSpPr bwMode="auto">
            <a:xfrm>
              <a:off x="-16" y="0"/>
              <a:ext cx="5771" cy="4427"/>
              <a:chOff x="-14" y="-3"/>
              <a:chExt cx="5771" cy="4427"/>
            </a:xfrm>
          </p:grpSpPr>
          <p:grpSp>
            <p:nvGrpSpPr>
              <p:cNvPr id="1033" name="Group 9"/>
              <p:cNvGrpSpPr>
                <a:grpSpLocks/>
              </p:cNvGrpSpPr>
              <p:nvPr/>
            </p:nvGrpSpPr>
            <p:grpSpPr bwMode="auto">
              <a:xfrm>
                <a:off x="1834" y="-2"/>
                <a:ext cx="209" cy="4316"/>
                <a:chOff x="1834" y="-2"/>
                <a:chExt cx="209" cy="4316"/>
              </a:xfrm>
            </p:grpSpPr>
            <p:sp>
              <p:nvSpPr>
                <p:cNvPr id="1034" name="Freeform 10"/>
                <p:cNvSpPr>
                  <a:spLocks/>
                </p:cNvSpPr>
                <p:nvPr/>
              </p:nvSpPr>
              <p:spPr bwMode="white">
                <a:xfrm>
                  <a:off x="1834" y="0"/>
                  <a:ext cx="209" cy="4314"/>
                </a:xfrm>
                <a:custGeom>
                  <a:avLst/>
                  <a:gdLst/>
                  <a:ahLst/>
                  <a:cxnLst>
                    <a:cxn ang="0">
                      <a:pos x="14" y="4314"/>
                    </a:cxn>
                    <a:cxn ang="0">
                      <a:pos x="19" y="3207"/>
                    </a:cxn>
                    <a:cxn ang="0">
                      <a:pos x="3" y="2467"/>
                    </a:cxn>
                    <a:cxn ang="0">
                      <a:pos x="3" y="2330"/>
                    </a:cxn>
                    <a:cxn ang="0">
                      <a:pos x="8" y="2288"/>
                    </a:cxn>
                    <a:cxn ang="0">
                      <a:pos x="10" y="2244"/>
                    </a:cxn>
                    <a:cxn ang="0">
                      <a:pos x="3" y="2193"/>
                    </a:cxn>
                    <a:cxn ang="0">
                      <a:pos x="3" y="2103"/>
                    </a:cxn>
                    <a:cxn ang="0">
                      <a:pos x="12" y="1849"/>
                    </a:cxn>
                    <a:cxn ang="0">
                      <a:pos x="10" y="1270"/>
                    </a:cxn>
                    <a:cxn ang="0">
                      <a:pos x="12" y="0"/>
                    </a:cxn>
                    <a:cxn ang="0">
                      <a:pos x="34" y="4"/>
                    </a:cxn>
                    <a:cxn ang="0">
                      <a:pos x="37" y="1026"/>
                    </a:cxn>
                    <a:cxn ang="0">
                      <a:pos x="36" y="1897"/>
                    </a:cxn>
                    <a:cxn ang="0">
                      <a:pos x="25" y="2105"/>
                    </a:cxn>
                    <a:cxn ang="0">
                      <a:pos x="39" y="2212"/>
                    </a:cxn>
                    <a:cxn ang="0">
                      <a:pos x="102" y="2228"/>
                    </a:cxn>
                    <a:cxn ang="0">
                      <a:pos x="163" y="2228"/>
                    </a:cxn>
                    <a:cxn ang="0">
                      <a:pos x="181" y="2184"/>
                    </a:cxn>
                    <a:cxn ang="0">
                      <a:pos x="180" y="2077"/>
                    </a:cxn>
                    <a:cxn ang="0">
                      <a:pos x="178" y="1969"/>
                    </a:cxn>
                    <a:cxn ang="0">
                      <a:pos x="173" y="1817"/>
                    </a:cxn>
                    <a:cxn ang="0">
                      <a:pos x="167" y="3"/>
                    </a:cxn>
                    <a:cxn ang="0">
                      <a:pos x="202" y="6"/>
                    </a:cxn>
                    <a:cxn ang="0">
                      <a:pos x="195" y="701"/>
                    </a:cxn>
                    <a:cxn ang="0">
                      <a:pos x="198" y="1841"/>
                    </a:cxn>
                    <a:cxn ang="0">
                      <a:pos x="209" y="2148"/>
                    </a:cxn>
                    <a:cxn ang="0">
                      <a:pos x="198" y="2264"/>
                    </a:cxn>
                    <a:cxn ang="0">
                      <a:pos x="206" y="2330"/>
                    </a:cxn>
                    <a:cxn ang="0">
                      <a:pos x="206" y="2512"/>
                    </a:cxn>
                    <a:cxn ang="0">
                      <a:pos x="193" y="3287"/>
                    </a:cxn>
                    <a:cxn ang="0">
                      <a:pos x="197" y="4314"/>
                    </a:cxn>
                    <a:cxn ang="0">
                      <a:pos x="176" y="4313"/>
                    </a:cxn>
                    <a:cxn ang="0">
                      <a:pos x="175" y="3786"/>
                    </a:cxn>
                    <a:cxn ang="0">
                      <a:pos x="171" y="3391"/>
                    </a:cxn>
                    <a:cxn ang="0">
                      <a:pos x="178" y="2720"/>
                    </a:cxn>
                    <a:cxn ang="0">
                      <a:pos x="185" y="2356"/>
                    </a:cxn>
                    <a:cxn ang="0">
                      <a:pos x="170" y="2288"/>
                    </a:cxn>
                    <a:cxn ang="0">
                      <a:pos x="103" y="2308"/>
                    </a:cxn>
                    <a:cxn ang="0">
                      <a:pos x="41" y="2296"/>
                    </a:cxn>
                    <a:cxn ang="0">
                      <a:pos x="23" y="2467"/>
                    </a:cxn>
                    <a:cxn ang="0">
                      <a:pos x="37" y="2955"/>
                    </a:cxn>
                    <a:cxn ang="0">
                      <a:pos x="39" y="3730"/>
                    </a:cxn>
                    <a:cxn ang="0">
                      <a:pos x="37" y="4313"/>
                    </a:cxn>
                    <a:cxn ang="0">
                      <a:pos x="14" y="4314"/>
                    </a:cxn>
                  </a:cxnLst>
                  <a:rect l="0" t="0" r="r" b="b"/>
                  <a:pathLst>
                    <a:path w="209" h="4314">
                      <a:moveTo>
                        <a:pt x="14" y="4314"/>
                      </a:moveTo>
                      <a:cubicBezTo>
                        <a:pt x="11" y="4130"/>
                        <a:pt x="21" y="3515"/>
                        <a:pt x="19" y="3207"/>
                      </a:cubicBezTo>
                      <a:cubicBezTo>
                        <a:pt x="17" y="2899"/>
                        <a:pt x="5" y="2613"/>
                        <a:pt x="3" y="2467"/>
                      </a:cubicBezTo>
                      <a:cubicBezTo>
                        <a:pt x="0" y="2321"/>
                        <a:pt x="2" y="2360"/>
                        <a:pt x="3" y="2330"/>
                      </a:cubicBezTo>
                      <a:cubicBezTo>
                        <a:pt x="3" y="2300"/>
                        <a:pt x="7" y="2302"/>
                        <a:pt x="8" y="2288"/>
                      </a:cubicBezTo>
                      <a:cubicBezTo>
                        <a:pt x="10" y="2274"/>
                        <a:pt x="11" y="2260"/>
                        <a:pt x="10" y="2244"/>
                      </a:cubicBezTo>
                      <a:cubicBezTo>
                        <a:pt x="9" y="2228"/>
                        <a:pt x="4" y="2217"/>
                        <a:pt x="3" y="2193"/>
                      </a:cubicBezTo>
                      <a:cubicBezTo>
                        <a:pt x="1" y="2169"/>
                        <a:pt x="1" y="2159"/>
                        <a:pt x="3" y="2103"/>
                      </a:cubicBezTo>
                      <a:cubicBezTo>
                        <a:pt x="4" y="2046"/>
                        <a:pt x="11" y="1988"/>
                        <a:pt x="12" y="1849"/>
                      </a:cubicBezTo>
                      <a:cubicBezTo>
                        <a:pt x="13" y="1710"/>
                        <a:pt x="10" y="1578"/>
                        <a:pt x="10" y="1270"/>
                      </a:cubicBezTo>
                      <a:cubicBezTo>
                        <a:pt x="10" y="961"/>
                        <a:pt x="8" y="211"/>
                        <a:pt x="12" y="0"/>
                      </a:cubicBezTo>
                      <a:lnTo>
                        <a:pt x="34" y="4"/>
                      </a:lnTo>
                      <a:cubicBezTo>
                        <a:pt x="38" y="175"/>
                        <a:pt x="37" y="711"/>
                        <a:pt x="37" y="1026"/>
                      </a:cubicBezTo>
                      <a:cubicBezTo>
                        <a:pt x="38" y="1342"/>
                        <a:pt x="38" y="1717"/>
                        <a:pt x="36" y="1897"/>
                      </a:cubicBezTo>
                      <a:cubicBezTo>
                        <a:pt x="39" y="1973"/>
                        <a:pt x="29" y="2051"/>
                        <a:pt x="25" y="2105"/>
                      </a:cubicBezTo>
                      <a:cubicBezTo>
                        <a:pt x="22" y="2164"/>
                        <a:pt x="20" y="2202"/>
                        <a:pt x="39" y="2212"/>
                      </a:cubicBezTo>
                      <a:cubicBezTo>
                        <a:pt x="57" y="2226"/>
                        <a:pt x="81" y="2231"/>
                        <a:pt x="102" y="2228"/>
                      </a:cubicBezTo>
                      <a:cubicBezTo>
                        <a:pt x="123" y="2231"/>
                        <a:pt x="150" y="2235"/>
                        <a:pt x="163" y="2228"/>
                      </a:cubicBezTo>
                      <a:cubicBezTo>
                        <a:pt x="176" y="2221"/>
                        <a:pt x="178" y="2209"/>
                        <a:pt x="181" y="2184"/>
                      </a:cubicBezTo>
                      <a:cubicBezTo>
                        <a:pt x="184" y="2159"/>
                        <a:pt x="180" y="2113"/>
                        <a:pt x="180" y="2077"/>
                      </a:cubicBezTo>
                      <a:cubicBezTo>
                        <a:pt x="179" y="2041"/>
                        <a:pt x="179" y="2012"/>
                        <a:pt x="178" y="1969"/>
                      </a:cubicBezTo>
                      <a:cubicBezTo>
                        <a:pt x="174" y="1922"/>
                        <a:pt x="175" y="2145"/>
                        <a:pt x="173" y="1817"/>
                      </a:cubicBezTo>
                      <a:cubicBezTo>
                        <a:pt x="171" y="1490"/>
                        <a:pt x="163" y="305"/>
                        <a:pt x="167" y="3"/>
                      </a:cubicBezTo>
                      <a:lnTo>
                        <a:pt x="202" y="6"/>
                      </a:lnTo>
                      <a:cubicBezTo>
                        <a:pt x="206" y="122"/>
                        <a:pt x="195" y="395"/>
                        <a:pt x="195" y="701"/>
                      </a:cubicBezTo>
                      <a:cubicBezTo>
                        <a:pt x="194" y="1006"/>
                        <a:pt x="196" y="1600"/>
                        <a:pt x="198" y="1841"/>
                      </a:cubicBezTo>
                      <a:cubicBezTo>
                        <a:pt x="197" y="1985"/>
                        <a:pt x="209" y="2095"/>
                        <a:pt x="209" y="2148"/>
                      </a:cubicBezTo>
                      <a:cubicBezTo>
                        <a:pt x="209" y="2201"/>
                        <a:pt x="203" y="2212"/>
                        <a:pt x="198" y="2264"/>
                      </a:cubicBezTo>
                      <a:cubicBezTo>
                        <a:pt x="208" y="2285"/>
                        <a:pt x="205" y="2289"/>
                        <a:pt x="206" y="2330"/>
                      </a:cubicBezTo>
                      <a:cubicBezTo>
                        <a:pt x="208" y="2371"/>
                        <a:pt x="209" y="2352"/>
                        <a:pt x="206" y="2512"/>
                      </a:cubicBezTo>
                      <a:cubicBezTo>
                        <a:pt x="204" y="2672"/>
                        <a:pt x="194" y="2987"/>
                        <a:pt x="193" y="3287"/>
                      </a:cubicBezTo>
                      <a:cubicBezTo>
                        <a:pt x="192" y="3587"/>
                        <a:pt x="200" y="4143"/>
                        <a:pt x="197" y="4314"/>
                      </a:cubicBezTo>
                      <a:lnTo>
                        <a:pt x="176" y="4313"/>
                      </a:lnTo>
                      <a:cubicBezTo>
                        <a:pt x="172" y="4225"/>
                        <a:pt x="176" y="3940"/>
                        <a:pt x="175" y="3786"/>
                      </a:cubicBezTo>
                      <a:cubicBezTo>
                        <a:pt x="174" y="3632"/>
                        <a:pt x="171" y="3568"/>
                        <a:pt x="171" y="3391"/>
                      </a:cubicBezTo>
                      <a:cubicBezTo>
                        <a:pt x="172" y="3213"/>
                        <a:pt x="176" y="2892"/>
                        <a:pt x="178" y="2720"/>
                      </a:cubicBezTo>
                      <a:cubicBezTo>
                        <a:pt x="180" y="2547"/>
                        <a:pt x="186" y="2428"/>
                        <a:pt x="185" y="2356"/>
                      </a:cubicBezTo>
                      <a:cubicBezTo>
                        <a:pt x="183" y="2332"/>
                        <a:pt x="187" y="2295"/>
                        <a:pt x="170" y="2288"/>
                      </a:cubicBezTo>
                      <a:cubicBezTo>
                        <a:pt x="158" y="2275"/>
                        <a:pt x="125" y="2307"/>
                        <a:pt x="103" y="2308"/>
                      </a:cubicBezTo>
                      <a:cubicBezTo>
                        <a:pt x="82" y="2309"/>
                        <a:pt x="54" y="2270"/>
                        <a:pt x="41" y="2296"/>
                      </a:cubicBezTo>
                      <a:cubicBezTo>
                        <a:pt x="27" y="2322"/>
                        <a:pt x="23" y="2357"/>
                        <a:pt x="23" y="2467"/>
                      </a:cubicBezTo>
                      <a:cubicBezTo>
                        <a:pt x="22" y="2577"/>
                        <a:pt x="35" y="2745"/>
                        <a:pt x="37" y="2955"/>
                      </a:cubicBezTo>
                      <a:cubicBezTo>
                        <a:pt x="40" y="3166"/>
                        <a:pt x="39" y="3503"/>
                        <a:pt x="39" y="3730"/>
                      </a:cubicBezTo>
                      <a:cubicBezTo>
                        <a:pt x="39" y="3957"/>
                        <a:pt x="41" y="4216"/>
                        <a:pt x="37" y="4313"/>
                      </a:cubicBezTo>
                      <a:lnTo>
                        <a:pt x="14" y="4314"/>
                      </a:lnTo>
                      <a:close/>
                    </a:path>
                  </a:pathLst>
                </a:custGeom>
                <a:solidFill>
                  <a:schemeClr val="accent2">
                    <a:alpha val="50000"/>
                  </a:schemeClr>
                </a:solidFill>
                <a:ln w="9525" cap="flat" cmpd="sng">
                  <a:noFill/>
                  <a:prstDash val="solid"/>
                  <a:round/>
                  <a:headEnd type="none" w="med" len="med"/>
                  <a:tailEnd type="none" w="med" len="med"/>
                </a:ln>
                <a:effectLst/>
              </p:spPr>
              <p:txBody>
                <a:bodyPr wrap="none" anchor="ctr"/>
                <a:lstStyle/>
                <a:p>
                  <a:endParaRPr lang="en-US"/>
                </a:p>
              </p:txBody>
            </p:sp>
            <p:sp>
              <p:nvSpPr>
                <p:cNvPr id="1035" name="Freeform 11"/>
                <p:cNvSpPr>
                  <a:spLocks/>
                </p:cNvSpPr>
                <p:nvPr/>
              </p:nvSpPr>
              <p:spPr bwMode="white">
                <a:xfrm flipV="1">
                  <a:off x="1943" y="-2"/>
                  <a:ext cx="47" cy="2199"/>
                </a:xfrm>
                <a:custGeom>
                  <a:avLst/>
                  <a:gdLst/>
                  <a:ahLst/>
                  <a:cxnLst>
                    <a:cxn ang="0">
                      <a:pos x="27" y="477"/>
                    </a:cxn>
                    <a:cxn ang="0">
                      <a:pos x="23" y="217"/>
                    </a:cxn>
                    <a:cxn ang="0">
                      <a:pos x="11" y="81"/>
                    </a:cxn>
                    <a:cxn ang="0">
                      <a:pos x="3" y="29"/>
                    </a:cxn>
                    <a:cxn ang="0">
                      <a:pos x="31" y="5"/>
                    </a:cxn>
                    <a:cxn ang="0">
                      <a:pos x="83" y="5"/>
                    </a:cxn>
                    <a:cxn ang="0">
                      <a:pos x="103" y="33"/>
                    </a:cxn>
                    <a:cxn ang="0">
                      <a:pos x="107" y="133"/>
                    </a:cxn>
                    <a:cxn ang="0">
                      <a:pos x="87" y="369"/>
                    </a:cxn>
                    <a:cxn ang="0">
                      <a:pos x="87" y="853"/>
                    </a:cxn>
                    <a:cxn ang="0">
                      <a:pos x="79" y="1613"/>
                    </a:cxn>
                    <a:cxn ang="0">
                      <a:pos x="87" y="2045"/>
                    </a:cxn>
                    <a:cxn ang="0">
                      <a:pos x="79" y="2129"/>
                    </a:cxn>
                    <a:cxn ang="0">
                      <a:pos x="39" y="2129"/>
                    </a:cxn>
                    <a:cxn ang="0">
                      <a:pos x="39" y="1481"/>
                    </a:cxn>
                    <a:cxn ang="0">
                      <a:pos x="27" y="477"/>
                    </a:cxn>
                  </a:cxnLst>
                  <a:rect l="0" t="0" r="r" b="b"/>
                  <a:pathLst>
                    <a:path w="110" h="2131">
                      <a:moveTo>
                        <a:pt x="27" y="477"/>
                      </a:moveTo>
                      <a:cubicBezTo>
                        <a:pt x="24" y="266"/>
                        <a:pt x="26" y="283"/>
                        <a:pt x="23" y="217"/>
                      </a:cubicBezTo>
                      <a:cubicBezTo>
                        <a:pt x="20" y="151"/>
                        <a:pt x="14" y="112"/>
                        <a:pt x="11" y="81"/>
                      </a:cubicBezTo>
                      <a:cubicBezTo>
                        <a:pt x="8" y="50"/>
                        <a:pt x="0" y="42"/>
                        <a:pt x="3" y="29"/>
                      </a:cubicBezTo>
                      <a:cubicBezTo>
                        <a:pt x="6" y="16"/>
                        <a:pt x="18" y="9"/>
                        <a:pt x="31" y="5"/>
                      </a:cubicBezTo>
                      <a:cubicBezTo>
                        <a:pt x="44" y="1"/>
                        <a:pt x="71" y="0"/>
                        <a:pt x="83" y="5"/>
                      </a:cubicBezTo>
                      <a:cubicBezTo>
                        <a:pt x="95" y="10"/>
                        <a:pt x="99" y="12"/>
                        <a:pt x="103" y="33"/>
                      </a:cubicBezTo>
                      <a:cubicBezTo>
                        <a:pt x="107" y="54"/>
                        <a:pt x="110" y="77"/>
                        <a:pt x="107" y="133"/>
                      </a:cubicBezTo>
                      <a:cubicBezTo>
                        <a:pt x="104" y="189"/>
                        <a:pt x="90" y="249"/>
                        <a:pt x="87" y="369"/>
                      </a:cubicBezTo>
                      <a:cubicBezTo>
                        <a:pt x="84" y="489"/>
                        <a:pt x="88" y="646"/>
                        <a:pt x="87" y="853"/>
                      </a:cubicBezTo>
                      <a:cubicBezTo>
                        <a:pt x="86" y="1060"/>
                        <a:pt x="79" y="1414"/>
                        <a:pt x="79" y="1613"/>
                      </a:cubicBezTo>
                      <a:cubicBezTo>
                        <a:pt x="79" y="1812"/>
                        <a:pt x="87" y="1959"/>
                        <a:pt x="87" y="2045"/>
                      </a:cubicBezTo>
                      <a:cubicBezTo>
                        <a:pt x="87" y="2131"/>
                        <a:pt x="87" y="2115"/>
                        <a:pt x="79" y="2129"/>
                      </a:cubicBezTo>
                      <a:lnTo>
                        <a:pt x="39" y="2129"/>
                      </a:lnTo>
                      <a:cubicBezTo>
                        <a:pt x="32" y="2021"/>
                        <a:pt x="42" y="1757"/>
                        <a:pt x="39" y="1481"/>
                      </a:cubicBezTo>
                      <a:cubicBezTo>
                        <a:pt x="36" y="1205"/>
                        <a:pt x="30" y="688"/>
                        <a:pt x="27" y="477"/>
                      </a:cubicBezTo>
                      <a:close/>
                    </a:path>
                  </a:pathLst>
                </a:custGeom>
                <a:solidFill>
                  <a:schemeClr val="accent2">
                    <a:alpha val="50000"/>
                  </a:schemeClr>
                </a:solidFill>
                <a:ln w="9525" cap="flat" cmpd="sng">
                  <a:noFill/>
                  <a:prstDash val="solid"/>
                  <a:round/>
                  <a:headEnd type="none" w="med" len="med"/>
                  <a:tailEnd type="none" w="med" len="med"/>
                </a:ln>
                <a:effectLst/>
              </p:spPr>
              <p:txBody>
                <a:bodyPr wrap="none" anchor="ctr"/>
                <a:lstStyle/>
                <a:p>
                  <a:endParaRPr lang="en-US"/>
                </a:p>
              </p:txBody>
            </p:sp>
          </p:grpSp>
          <p:grpSp>
            <p:nvGrpSpPr>
              <p:cNvPr id="1036" name="Group 12"/>
              <p:cNvGrpSpPr>
                <a:grpSpLocks/>
              </p:cNvGrpSpPr>
              <p:nvPr/>
            </p:nvGrpSpPr>
            <p:grpSpPr bwMode="auto">
              <a:xfrm flipV="1">
                <a:off x="5312" y="0"/>
                <a:ext cx="321" cy="4318"/>
                <a:chOff x="2971" y="-3"/>
                <a:chExt cx="493" cy="4325"/>
              </a:xfrm>
            </p:grpSpPr>
            <p:sp>
              <p:nvSpPr>
                <p:cNvPr id="1037" name="Freeform 13"/>
                <p:cNvSpPr>
                  <a:spLocks/>
                </p:cNvSpPr>
                <p:nvPr/>
              </p:nvSpPr>
              <p:spPr bwMode="white">
                <a:xfrm>
                  <a:off x="2971" y="-3"/>
                  <a:ext cx="493" cy="4323"/>
                </a:xfrm>
                <a:custGeom>
                  <a:avLst/>
                  <a:gdLst/>
                  <a:ahLst/>
                  <a:cxnLst>
                    <a:cxn ang="0">
                      <a:pos x="40" y="7"/>
                    </a:cxn>
                    <a:cxn ang="0">
                      <a:pos x="44" y="1111"/>
                    </a:cxn>
                    <a:cxn ang="0">
                      <a:pos x="6" y="1852"/>
                    </a:cxn>
                    <a:cxn ang="0">
                      <a:pos x="6" y="1989"/>
                    </a:cxn>
                    <a:cxn ang="0">
                      <a:pos x="20" y="2031"/>
                    </a:cxn>
                    <a:cxn ang="0">
                      <a:pos x="24" y="2075"/>
                    </a:cxn>
                    <a:cxn ang="0">
                      <a:pos x="6" y="2126"/>
                    </a:cxn>
                    <a:cxn ang="0">
                      <a:pos x="6" y="2217"/>
                    </a:cxn>
                    <a:cxn ang="0">
                      <a:pos x="28" y="2471"/>
                    </a:cxn>
                    <a:cxn ang="0">
                      <a:pos x="24" y="3051"/>
                    </a:cxn>
                    <a:cxn ang="0">
                      <a:pos x="28" y="4323"/>
                    </a:cxn>
                    <a:cxn ang="0">
                      <a:pos x="80" y="4319"/>
                    </a:cxn>
                    <a:cxn ang="0">
                      <a:pos x="88" y="3295"/>
                    </a:cxn>
                    <a:cxn ang="0">
                      <a:pos x="84" y="2423"/>
                    </a:cxn>
                    <a:cxn ang="0">
                      <a:pos x="60" y="2215"/>
                    </a:cxn>
                    <a:cxn ang="0">
                      <a:pos x="92" y="2107"/>
                    </a:cxn>
                    <a:cxn ang="0">
                      <a:pos x="240" y="2091"/>
                    </a:cxn>
                    <a:cxn ang="0">
                      <a:pos x="384" y="2091"/>
                    </a:cxn>
                    <a:cxn ang="0">
                      <a:pos x="428" y="2135"/>
                    </a:cxn>
                    <a:cxn ang="0">
                      <a:pos x="424" y="2243"/>
                    </a:cxn>
                    <a:cxn ang="0">
                      <a:pos x="420" y="2351"/>
                    </a:cxn>
                    <a:cxn ang="0">
                      <a:pos x="408" y="2503"/>
                    </a:cxn>
                    <a:cxn ang="0">
                      <a:pos x="395" y="4320"/>
                    </a:cxn>
                    <a:cxn ang="0">
                      <a:pos x="476" y="4317"/>
                    </a:cxn>
                    <a:cxn ang="0">
                      <a:pos x="459" y="3621"/>
                    </a:cxn>
                    <a:cxn ang="0">
                      <a:pos x="468" y="2479"/>
                    </a:cxn>
                    <a:cxn ang="0">
                      <a:pos x="493" y="2172"/>
                    </a:cxn>
                    <a:cxn ang="0">
                      <a:pos x="468" y="2055"/>
                    </a:cxn>
                    <a:cxn ang="0">
                      <a:pos x="487" y="1989"/>
                    </a:cxn>
                    <a:cxn ang="0">
                      <a:pos x="487" y="1807"/>
                    </a:cxn>
                    <a:cxn ang="0">
                      <a:pos x="456" y="1031"/>
                    </a:cxn>
                    <a:cxn ang="0">
                      <a:pos x="472" y="0"/>
                    </a:cxn>
                    <a:cxn ang="0">
                      <a:pos x="416" y="3"/>
                    </a:cxn>
                    <a:cxn ang="0">
                      <a:pos x="412" y="531"/>
                    </a:cxn>
                    <a:cxn ang="0">
                      <a:pos x="404" y="927"/>
                    </a:cxn>
                    <a:cxn ang="0">
                      <a:pos x="420" y="1599"/>
                    </a:cxn>
                    <a:cxn ang="0">
                      <a:pos x="436" y="1963"/>
                    </a:cxn>
                    <a:cxn ang="0">
                      <a:pos x="400" y="2031"/>
                    </a:cxn>
                    <a:cxn ang="0">
                      <a:pos x="244" y="2011"/>
                    </a:cxn>
                    <a:cxn ang="0">
                      <a:pos x="96" y="2023"/>
                    </a:cxn>
                    <a:cxn ang="0">
                      <a:pos x="54" y="1852"/>
                    </a:cxn>
                    <a:cxn ang="0">
                      <a:pos x="88" y="1363"/>
                    </a:cxn>
                    <a:cxn ang="0">
                      <a:pos x="92" y="587"/>
                    </a:cxn>
                    <a:cxn ang="0">
                      <a:pos x="88" y="3"/>
                    </a:cxn>
                    <a:cxn ang="0">
                      <a:pos x="40" y="7"/>
                    </a:cxn>
                  </a:cxnLst>
                  <a:rect l="0" t="0" r="r" b="b"/>
                  <a:pathLst>
                    <a:path w="493" h="4323">
                      <a:moveTo>
                        <a:pt x="40" y="7"/>
                      </a:moveTo>
                      <a:cubicBezTo>
                        <a:pt x="33" y="192"/>
                        <a:pt x="50" y="804"/>
                        <a:pt x="44" y="1111"/>
                      </a:cubicBezTo>
                      <a:cubicBezTo>
                        <a:pt x="38" y="1418"/>
                        <a:pt x="12" y="1706"/>
                        <a:pt x="6" y="1852"/>
                      </a:cubicBezTo>
                      <a:cubicBezTo>
                        <a:pt x="0" y="1998"/>
                        <a:pt x="4" y="1959"/>
                        <a:pt x="6" y="1989"/>
                      </a:cubicBezTo>
                      <a:cubicBezTo>
                        <a:pt x="8" y="2019"/>
                        <a:pt x="17" y="2017"/>
                        <a:pt x="20" y="2031"/>
                      </a:cubicBezTo>
                      <a:cubicBezTo>
                        <a:pt x="23" y="2045"/>
                        <a:pt x="26" y="2059"/>
                        <a:pt x="24" y="2075"/>
                      </a:cubicBezTo>
                      <a:cubicBezTo>
                        <a:pt x="22" y="2091"/>
                        <a:pt x="9" y="2102"/>
                        <a:pt x="6" y="2126"/>
                      </a:cubicBezTo>
                      <a:cubicBezTo>
                        <a:pt x="3" y="2150"/>
                        <a:pt x="2" y="2160"/>
                        <a:pt x="6" y="2217"/>
                      </a:cubicBezTo>
                      <a:cubicBezTo>
                        <a:pt x="10" y="2274"/>
                        <a:pt x="25" y="2332"/>
                        <a:pt x="28" y="2471"/>
                      </a:cubicBezTo>
                      <a:cubicBezTo>
                        <a:pt x="31" y="2610"/>
                        <a:pt x="24" y="2742"/>
                        <a:pt x="24" y="3051"/>
                      </a:cubicBezTo>
                      <a:cubicBezTo>
                        <a:pt x="24" y="3360"/>
                        <a:pt x="19" y="4112"/>
                        <a:pt x="28" y="4323"/>
                      </a:cubicBezTo>
                      <a:lnTo>
                        <a:pt x="80" y="4319"/>
                      </a:lnTo>
                      <a:cubicBezTo>
                        <a:pt x="90" y="4148"/>
                        <a:pt x="87" y="3611"/>
                        <a:pt x="88" y="3295"/>
                      </a:cubicBezTo>
                      <a:cubicBezTo>
                        <a:pt x="89" y="2979"/>
                        <a:pt x="89" y="2603"/>
                        <a:pt x="84" y="2423"/>
                      </a:cubicBezTo>
                      <a:cubicBezTo>
                        <a:pt x="92" y="2347"/>
                        <a:pt x="69" y="2269"/>
                        <a:pt x="60" y="2215"/>
                      </a:cubicBezTo>
                      <a:cubicBezTo>
                        <a:pt x="52" y="2155"/>
                        <a:pt x="48" y="2117"/>
                        <a:pt x="92" y="2107"/>
                      </a:cubicBezTo>
                      <a:cubicBezTo>
                        <a:pt x="134" y="2093"/>
                        <a:pt x="190" y="2088"/>
                        <a:pt x="240" y="2091"/>
                      </a:cubicBezTo>
                      <a:cubicBezTo>
                        <a:pt x="289" y="2088"/>
                        <a:pt x="353" y="2084"/>
                        <a:pt x="384" y="2091"/>
                      </a:cubicBezTo>
                      <a:cubicBezTo>
                        <a:pt x="415" y="2098"/>
                        <a:pt x="421" y="2110"/>
                        <a:pt x="428" y="2135"/>
                      </a:cubicBezTo>
                      <a:cubicBezTo>
                        <a:pt x="435" y="2160"/>
                        <a:pt x="425" y="2207"/>
                        <a:pt x="424" y="2243"/>
                      </a:cubicBezTo>
                      <a:cubicBezTo>
                        <a:pt x="423" y="2279"/>
                        <a:pt x="423" y="2308"/>
                        <a:pt x="420" y="2351"/>
                      </a:cubicBezTo>
                      <a:cubicBezTo>
                        <a:pt x="411" y="2398"/>
                        <a:pt x="412" y="2175"/>
                        <a:pt x="408" y="2503"/>
                      </a:cubicBezTo>
                      <a:cubicBezTo>
                        <a:pt x="404" y="2831"/>
                        <a:pt x="384" y="4018"/>
                        <a:pt x="395" y="4320"/>
                      </a:cubicBezTo>
                      <a:lnTo>
                        <a:pt x="476" y="4317"/>
                      </a:lnTo>
                      <a:cubicBezTo>
                        <a:pt x="486" y="4201"/>
                        <a:pt x="460" y="3927"/>
                        <a:pt x="459" y="3621"/>
                      </a:cubicBezTo>
                      <a:cubicBezTo>
                        <a:pt x="458" y="3315"/>
                        <a:pt x="462" y="2720"/>
                        <a:pt x="468" y="2479"/>
                      </a:cubicBezTo>
                      <a:cubicBezTo>
                        <a:pt x="464" y="2335"/>
                        <a:pt x="493" y="2225"/>
                        <a:pt x="493" y="2172"/>
                      </a:cubicBezTo>
                      <a:cubicBezTo>
                        <a:pt x="493" y="2118"/>
                        <a:pt x="480" y="2107"/>
                        <a:pt x="468" y="2055"/>
                      </a:cubicBezTo>
                      <a:cubicBezTo>
                        <a:pt x="490" y="2034"/>
                        <a:pt x="484" y="2030"/>
                        <a:pt x="487" y="1989"/>
                      </a:cubicBezTo>
                      <a:cubicBezTo>
                        <a:pt x="490" y="1948"/>
                        <a:pt x="492" y="1967"/>
                        <a:pt x="487" y="1807"/>
                      </a:cubicBezTo>
                      <a:cubicBezTo>
                        <a:pt x="482" y="1647"/>
                        <a:pt x="458" y="1332"/>
                        <a:pt x="456" y="1031"/>
                      </a:cubicBezTo>
                      <a:cubicBezTo>
                        <a:pt x="454" y="730"/>
                        <a:pt x="479" y="171"/>
                        <a:pt x="472" y="0"/>
                      </a:cubicBezTo>
                      <a:lnTo>
                        <a:pt x="416" y="3"/>
                      </a:lnTo>
                      <a:cubicBezTo>
                        <a:pt x="406" y="91"/>
                        <a:pt x="414" y="377"/>
                        <a:pt x="412" y="531"/>
                      </a:cubicBezTo>
                      <a:cubicBezTo>
                        <a:pt x="410" y="685"/>
                        <a:pt x="403" y="749"/>
                        <a:pt x="404" y="927"/>
                      </a:cubicBezTo>
                      <a:cubicBezTo>
                        <a:pt x="405" y="1105"/>
                        <a:pt x="415" y="1426"/>
                        <a:pt x="420" y="1599"/>
                      </a:cubicBezTo>
                      <a:cubicBezTo>
                        <a:pt x="425" y="1772"/>
                        <a:pt x="439" y="1891"/>
                        <a:pt x="436" y="1963"/>
                      </a:cubicBezTo>
                      <a:cubicBezTo>
                        <a:pt x="432" y="1987"/>
                        <a:pt x="441" y="2024"/>
                        <a:pt x="400" y="2031"/>
                      </a:cubicBezTo>
                      <a:cubicBezTo>
                        <a:pt x="373" y="2044"/>
                        <a:pt x="295" y="2012"/>
                        <a:pt x="244" y="2011"/>
                      </a:cubicBezTo>
                      <a:cubicBezTo>
                        <a:pt x="193" y="2010"/>
                        <a:pt x="128" y="2049"/>
                        <a:pt x="96" y="2023"/>
                      </a:cubicBezTo>
                      <a:cubicBezTo>
                        <a:pt x="64" y="1997"/>
                        <a:pt x="55" y="1962"/>
                        <a:pt x="54" y="1852"/>
                      </a:cubicBezTo>
                      <a:cubicBezTo>
                        <a:pt x="53" y="1742"/>
                        <a:pt x="82" y="1574"/>
                        <a:pt x="88" y="1363"/>
                      </a:cubicBezTo>
                      <a:cubicBezTo>
                        <a:pt x="94" y="1152"/>
                        <a:pt x="92" y="814"/>
                        <a:pt x="92" y="587"/>
                      </a:cubicBezTo>
                      <a:cubicBezTo>
                        <a:pt x="92" y="360"/>
                        <a:pt x="97" y="100"/>
                        <a:pt x="88" y="3"/>
                      </a:cubicBezTo>
                      <a:lnTo>
                        <a:pt x="40" y="7"/>
                      </a:lnTo>
                      <a:close/>
                    </a:path>
                  </a:pathLst>
                </a:custGeom>
                <a:solidFill>
                  <a:schemeClr val="accent2"/>
                </a:solidFill>
                <a:ln w="9525" cap="flat" cmpd="sng">
                  <a:noFill/>
                  <a:prstDash val="solid"/>
                  <a:round/>
                  <a:headEnd type="none" w="med" len="med"/>
                  <a:tailEnd type="none" w="med" len="med"/>
                </a:ln>
                <a:effectLst/>
              </p:spPr>
              <p:txBody>
                <a:bodyPr wrap="none" anchor="ctr"/>
                <a:lstStyle/>
                <a:p>
                  <a:endParaRPr lang="en-US"/>
                </a:p>
              </p:txBody>
            </p:sp>
            <p:sp>
              <p:nvSpPr>
                <p:cNvPr id="1038" name="Freeform 14"/>
                <p:cNvSpPr>
                  <a:spLocks/>
                </p:cNvSpPr>
                <p:nvPr/>
              </p:nvSpPr>
              <p:spPr bwMode="white">
                <a:xfrm>
                  <a:off x="3228" y="2119"/>
                  <a:ext cx="110" cy="2203"/>
                </a:xfrm>
                <a:custGeom>
                  <a:avLst/>
                  <a:gdLst/>
                  <a:ahLst/>
                  <a:cxnLst>
                    <a:cxn ang="0">
                      <a:pos x="27" y="477"/>
                    </a:cxn>
                    <a:cxn ang="0">
                      <a:pos x="23" y="217"/>
                    </a:cxn>
                    <a:cxn ang="0">
                      <a:pos x="11" y="81"/>
                    </a:cxn>
                    <a:cxn ang="0">
                      <a:pos x="3" y="29"/>
                    </a:cxn>
                    <a:cxn ang="0">
                      <a:pos x="31" y="5"/>
                    </a:cxn>
                    <a:cxn ang="0">
                      <a:pos x="83" y="5"/>
                    </a:cxn>
                    <a:cxn ang="0">
                      <a:pos x="103" y="33"/>
                    </a:cxn>
                    <a:cxn ang="0">
                      <a:pos x="107" y="133"/>
                    </a:cxn>
                    <a:cxn ang="0">
                      <a:pos x="87" y="369"/>
                    </a:cxn>
                    <a:cxn ang="0">
                      <a:pos x="87" y="853"/>
                    </a:cxn>
                    <a:cxn ang="0">
                      <a:pos x="79" y="1613"/>
                    </a:cxn>
                    <a:cxn ang="0">
                      <a:pos x="87" y="2045"/>
                    </a:cxn>
                    <a:cxn ang="0">
                      <a:pos x="79" y="2129"/>
                    </a:cxn>
                    <a:cxn ang="0">
                      <a:pos x="39" y="2129"/>
                    </a:cxn>
                    <a:cxn ang="0">
                      <a:pos x="39" y="1481"/>
                    </a:cxn>
                    <a:cxn ang="0">
                      <a:pos x="27" y="477"/>
                    </a:cxn>
                  </a:cxnLst>
                  <a:rect l="0" t="0" r="r" b="b"/>
                  <a:pathLst>
                    <a:path w="110" h="2131">
                      <a:moveTo>
                        <a:pt x="27" y="477"/>
                      </a:moveTo>
                      <a:cubicBezTo>
                        <a:pt x="24" y="266"/>
                        <a:pt x="26" y="283"/>
                        <a:pt x="23" y="217"/>
                      </a:cubicBezTo>
                      <a:cubicBezTo>
                        <a:pt x="20" y="151"/>
                        <a:pt x="14" y="112"/>
                        <a:pt x="11" y="81"/>
                      </a:cubicBezTo>
                      <a:cubicBezTo>
                        <a:pt x="8" y="50"/>
                        <a:pt x="0" y="42"/>
                        <a:pt x="3" y="29"/>
                      </a:cubicBezTo>
                      <a:cubicBezTo>
                        <a:pt x="6" y="16"/>
                        <a:pt x="18" y="9"/>
                        <a:pt x="31" y="5"/>
                      </a:cubicBezTo>
                      <a:cubicBezTo>
                        <a:pt x="44" y="1"/>
                        <a:pt x="71" y="0"/>
                        <a:pt x="83" y="5"/>
                      </a:cubicBezTo>
                      <a:cubicBezTo>
                        <a:pt x="95" y="10"/>
                        <a:pt x="99" y="12"/>
                        <a:pt x="103" y="33"/>
                      </a:cubicBezTo>
                      <a:cubicBezTo>
                        <a:pt x="107" y="54"/>
                        <a:pt x="110" y="77"/>
                        <a:pt x="107" y="133"/>
                      </a:cubicBezTo>
                      <a:cubicBezTo>
                        <a:pt x="104" y="189"/>
                        <a:pt x="90" y="249"/>
                        <a:pt x="87" y="369"/>
                      </a:cubicBezTo>
                      <a:cubicBezTo>
                        <a:pt x="84" y="489"/>
                        <a:pt x="88" y="646"/>
                        <a:pt x="87" y="853"/>
                      </a:cubicBezTo>
                      <a:cubicBezTo>
                        <a:pt x="86" y="1060"/>
                        <a:pt x="79" y="1414"/>
                        <a:pt x="79" y="1613"/>
                      </a:cubicBezTo>
                      <a:cubicBezTo>
                        <a:pt x="79" y="1812"/>
                        <a:pt x="87" y="1959"/>
                        <a:pt x="87" y="2045"/>
                      </a:cubicBezTo>
                      <a:cubicBezTo>
                        <a:pt x="87" y="2131"/>
                        <a:pt x="87" y="2115"/>
                        <a:pt x="79" y="2129"/>
                      </a:cubicBezTo>
                      <a:lnTo>
                        <a:pt x="39" y="2129"/>
                      </a:lnTo>
                      <a:cubicBezTo>
                        <a:pt x="32" y="2021"/>
                        <a:pt x="42" y="1757"/>
                        <a:pt x="39" y="1481"/>
                      </a:cubicBezTo>
                      <a:cubicBezTo>
                        <a:pt x="36" y="1205"/>
                        <a:pt x="30" y="688"/>
                        <a:pt x="27" y="477"/>
                      </a:cubicBezTo>
                      <a:close/>
                    </a:path>
                  </a:pathLst>
                </a:custGeom>
                <a:solidFill>
                  <a:schemeClr val="accent2"/>
                </a:solidFill>
                <a:ln w="9525" cap="flat" cmpd="sng">
                  <a:noFill/>
                  <a:prstDash val="solid"/>
                  <a:round/>
                  <a:headEnd type="none" w="med" len="med"/>
                  <a:tailEnd type="none" w="med" len="med"/>
                </a:ln>
                <a:effectLst/>
              </p:spPr>
              <p:txBody>
                <a:bodyPr wrap="none" anchor="ctr"/>
                <a:lstStyle/>
                <a:p>
                  <a:endParaRPr lang="en-US"/>
                </a:p>
              </p:txBody>
            </p:sp>
          </p:grpSp>
          <p:grpSp>
            <p:nvGrpSpPr>
              <p:cNvPr id="1039" name="Group 15"/>
              <p:cNvGrpSpPr>
                <a:grpSpLocks/>
              </p:cNvGrpSpPr>
              <p:nvPr/>
            </p:nvGrpSpPr>
            <p:grpSpPr bwMode="auto">
              <a:xfrm>
                <a:off x="1130" y="1"/>
                <a:ext cx="385" cy="4314"/>
                <a:chOff x="1130" y="1"/>
                <a:chExt cx="385" cy="4308"/>
              </a:xfrm>
            </p:grpSpPr>
            <p:sp>
              <p:nvSpPr>
                <p:cNvPr id="1040" name="Freeform 16"/>
                <p:cNvSpPr>
                  <a:spLocks/>
                </p:cNvSpPr>
                <p:nvPr/>
              </p:nvSpPr>
              <p:spPr bwMode="white">
                <a:xfrm>
                  <a:off x="1146" y="1"/>
                  <a:ext cx="369" cy="2611"/>
                </a:xfrm>
                <a:custGeom>
                  <a:avLst/>
                  <a:gdLst/>
                  <a:ahLst/>
                  <a:cxnLst>
                    <a:cxn ang="0">
                      <a:pos x="22" y="0"/>
                    </a:cxn>
                    <a:cxn ang="0">
                      <a:pos x="14" y="1622"/>
                    </a:cxn>
                    <a:cxn ang="0">
                      <a:pos x="6" y="2547"/>
                    </a:cxn>
                    <a:cxn ang="0">
                      <a:pos x="38" y="2604"/>
                    </a:cxn>
                    <a:cxn ang="0">
                      <a:pos x="184" y="2588"/>
                    </a:cxn>
                    <a:cxn ang="0">
                      <a:pos x="339" y="2596"/>
                    </a:cxn>
                    <a:cxn ang="0">
                      <a:pos x="363" y="2531"/>
                    </a:cxn>
                    <a:cxn ang="0">
                      <a:pos x="339" y="1679"/>
                    </a:cxn>
                    <a:cxn ang="0">
                      <a:pos x="339" y="0"/>
                    </a:cxn>
                    <a:cxn ang="0">
                      <a:pos x="22" y="0"/>
                    </a:cxn>
                  </a:cxnLst>
                  <a:rect l="0" t="0" r="r" b="b"/>
                  <a:pathLst>
                    <a:path w="369" h="2611">
                      <a:moveTo>
                        <a:pt x="22" y="0"/>
                      </a:moveTo>
                      <a:lnTo>
                        <a:pt x="14" y="1622"/>
                      </a:lnTo>
                      <a:cubicBezTo>
                        <a:pt x="14" y="1622"/>
                        <a:pt x="10" y="2084"/>
                        <a:pt x="6" y="2547"/>
                      </a:cubicBezTo>
                      <a:cubicBezTo>
                        <a:pt x="0" y="2588"/>
                        <a:pt x="8" y="2597"/>
                        <a:pt x="38" y="2604"/>
                      </a:cubicBezTo>
                      <a:cubicBezTo>
                        <a:pt x="68" y="2611"/>
                        <a:pt x="134" y="2589"/>
                        <a:pt x="184" y="2588"/>
                      </a:cubicBezTo>
                      <a:cubicBezTo>
                        <a:pt x="234" y="2587"/>
                        <a:pt x="309" y="2605"/>
                        <a:pt x="339" y="2596"/>
                      </a:cubicBezTo>
                      <a:cubicBezTo>
                        <a:pt x="369" y="2587"/>
                        <a:pt x="366" y="2567"/>
                        <a:pt x="363" y="2531"/>
                      </a:cubicBezTo>
                      <a:cubicBezTo>
                        <a:pt x="363" y="2378"/>
                        <a:pt x="343" y="2101"/>
                        <a:pt x="339" y="1679"/>
                      </a:cubicBezTo>
                      <a:lnTo>
                        <a:pt x="339" y="0"/>
                      </a:lnTo>
                      <a:lnTo>
                        <a:pt x="22" y="0"/>
                      </a:lnTo>
                      <a:close/>
                    </a:path>
                  </a:pathLst>
                </a:custGeom>
                <a:solidFill>
                  <a:schemeClr val="accent2"/>
                </a:solidFill>
                <a:ln w="9525" cap="flat" cmpd="sng">
                  <a:noFill/>
                  <a:prstDash val="solid"/>
                  <a:round/>
                  <a:headEnd type="none" w="med" len="med"/>
                  <a:tailEnd type="none" w="med" len="med"/>
                </a:ln>
                <a:effectLst/>
              </p:spPr>
              <p:txBody>
                <a:bodyPr wrap="none" anchor="ctr"/>
                <a:lstStyle/>
                <a:p>
                  <a:endParaRPr lang="en-US"/>
                </a:p>
              </p:txBody>
            </p:sp>
            <p:sp>
              <p:nvSpPr>
                <p:cNvPr id="1041" name="Freeform 17"/>
                <p:cNvSpPr>
                  <a:spLocks/>
                </p:cNvSpPr>
                <p:nvPr/>
              </p:nvSpPr>
              <p:spPr bwMode="white">
                <a:xfrm>
                  <a:off x="1237" y="2174"/>
                  <a:ext cx="251" cy="390"/>
                </a:xfrm>
                <a:custGeom>
                  <a:avLst/>
                  <a:gdLst/>
                  <a:ahLst/>
                  <a:cxnLst>
                    <a:cxn ang="0">
                      <a:pos x="32" y="379"/>
                    </a:cxn>
                    <a:cxn ang="0">
                      <a:pos x="77" y="364"/>
                    </a:cxn>
                    <a:cxn ang="0">
                      <a:pos x="152" y="370"/>
                    </a:cxn>
                    <a:cxn ang="0">
                      <a:pos x="209" y="388"/>
                    </a:cxn>
                    <a:cxn ang="0">
                      <a:pos x="242" y="379"/>
                    </a:cxn>
                    <a:cxn ang="0">
                      <a:pos x="248" y="328"/>
                    </a:cxn>
                    <a:cxn ang="0">
                      <a:pos x="227" y="175"/>
                    </a:cxn>
                    <a:cxn ang="0">
                      <a:pos x="194" y="130"/>
                    </a:cxn>
                    <a:cxn ang="0">
                      <a:pos x="179" y="295"/>
                    </a:cxn>
                    <a:cxn ang="0">
                      <a:pos x="152" y="307"/>
                    </a:cxn>
                    <a:cxn ang="0">
                      <a:pos x="134" y="163"/>
                    </a:cxn>
                    <a:cxn ang="0">
                      <a:pos x="65" y="13"/>
                    </a:cxn>
                    <a:cxn ang="0">
                      <a:pos x="29" y="85"/>
                    </a:cxn>
                    <a:cxn ang="0">
                      <a:pos x="26" y="271"/>
                    </a:cxn>
                    <a:cxn ang="0">
                      <a:pos x="2" y="337"/>
                    </a:cxn>
                    <a:cxn ang="0">
                      <a:pos x="11" y="379"/>
                    </a:cxn>
                    <a:cxn ang="0">
                      <a:pos x="32" y="379"/>
                    </a:cxn>
                  </a:cxnLst>
                  <a:rect l="0" t="0" r="r" b="b"/>
                  <a:pathLst>
                    <a:path w="251" h="390">
                      <a:moveTo>
                        <a:pt x="32" y="379"/>
                      </a:moveTo>
                      <a:cubicBezTo>
                        <a:pt x="43" y="377"/>
                        <a:pt x="57" y="366"/>
                        <a:pt x="77" y="364"/>
                      </a:cubicBezTo>
                      <a:cubicBezTo>
                        <a:pt x="97" y="362"/>
                        <a:pt x="130" y="366"/>
                        <a:pt x="152" y="370"/>
                      </a:cubicBezTo>
                      <a:cubicBezTo>
                        <a:pt x="174" y="374"/>
                        <a:pt x="194" y="386"/>
                        <a:pt x="209" y="388"/>
                      </a:cubicBezTo>
                      <a:cubicBezTo>
                        <a:pt x="224" y="390"/>
                        <a:pt x="235" y="389"/>
                        <a:pt x="242" y="379"/>
                      </a:cubicBezTo>
                      <a:cubicBezTo>
                        <a:pt x="249" y="369"/>
                        <a:pt x="251" y="362"/>
                        <a:pt x="248" y="328"/>
                      </a:cubicBezTo>
                      <a:cubicBezTo>
                        <a:pt x="245" y="294"/>
                        <a:pt x="236" y="208"/>
                        <a:pt x="227" y="175"/>
                      </a:cubicBezTo>
                      <a:cubicBezTo>
                        <a:pt x="218" y="142"/>
                        <a:pt x="202" y="110"/>
                        <a:pt x="194" y="130"/>
                      </a:cubicBezTo>
                      <a:cubicBezTo>
                        <a:pt x="186" y="150"/>
                        <a:pt x="186" y="266"/>
                        <a:pt x="179" y="295"/>
                      </a:cubicBezTo>
                      <a:cubicBezTo>
                        <a:pt x="172" y="324"/>
                        <a:pt x="159" y="329"/>
                        <a:pt x="152" y="307"/>
                      </a:cubicBezTo>
                      <a:cubicBezTo>
                        <a:pt x="145" y="285"/>
                        <a:pt x="149" y="212"/>
                        <a:pt x="134" y="163"/>
                      </a:cubicBezTo>
                      <a:cubicBezTo>
                        <a:pt x="119" y="114"/>
                        <a:pt x="82" y="26"/>
                        <a:pt x="65" y="13"/>
                      </a:cubicBezTo>
                      <a:cubicBezTo>
                        <a:pt x="48" y="0"/>
                        <a:pt x="35" y="42"/>
                        <a:pt x="29" y="85"/>
                      </a:cubicBezTo>
                      <a:cubicBezTo>
                        <a:pt x="23" y="128"/>
                        <a:pt x="30" y="229"/>
                        <a:pt x="26" y="271"/>
                      </a:cubicBezTo>
                      <a:cubicBezTo>
                        <a:pt x="22" y="313"/>
                        <a:pt x="4" y="319"/>
                        <a:pt x="2" y="337"/>
                      </a:cubicBezTo>
                      <a:cubicBezTo>
                        <a:pt x="0" y="355"/>
                        <a:pt x="5" y="373"/>
                        <a:pt x="11" y="379"/>
                      </a:cubicBezTo>
                      <a:cubicBezTo>
                        <a:pt x="17" y="385"/>
                        <a:pt x="21" y="381"/>
                        <a:pt x="32" y="379"/>
                      </a:cubicBezTo>
                      <a:close/>
                    </a:path>
                  </a:pathLst>
                </a:custGeom>
                <a:gradFill rotWithShape="0">
                  <a:gsLst>
                    <a:gs pos="0">
                      <a:schemeClr val="accent2"/>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en-US"/>
                </a:p>
              </p:txBody>
            </p:sp>
            <p:sp>
              <p:nvSpPr>
                <p:cNvPr id="1042" name="Freeform 18"/>
                <p:cNvSpPr>
                  <a:spLocks/>
                </p:cNvSpPr>
                <p:nvPr/>
              </p:nvSpPr>
              <p:spPr bwMode="white">
                <a:xfrm>
                  <a:off x="1130" y="2595"/>
                  <a:ext cx="378" cy="1714"/>
                </a:xfrm>
                <a:custGeom>
                  <a:avLst/>
                  <a:gdLst/>
                  <a:ahLst/>
                  <a:cxnLst>
                    <a:cxn ang="0">
                      <a:pos x="0" y="1714"/>
                    </a:cxn>
                    <a:cxn ang="0">
                      <a:pos x="15" y="420"/>
                    </a:cxn>
                    <a:cxn ang="0">
                      <a:pos x="19" y="63"/>
                    </a:cxn>
                    <a:cxn ang="0">
                      <a:pos x="79" y="39"/>
                    </a:cxn>
                    <a:cxn ang="0">
                      <a:pos x="202" y="18"/>
                    </a:cxn>
                    <a:cxn ang="0">
                      <a:pos x="351" y="23"/>
                    </a:cxn>
                    <a:cxn ang="0">
                      <a:pos x="366" y="120"/>
                    </a:cxn>
                    <a:cxn ang="0">
                      <a:pos x="359" y="741"/>
                    </a:cxn>
                    <a:cxn ang="0">
                      <a:pos x="351" y="1714"/>
                    </a:cxn>
                    <a:cxn ang="0">
                      <a:pos x="0" y="1714"/>
                    </a:cxn>
                  </a:cxnLst>
                  <a:rect l="0" t="0" r="r" b="b"/>
                  <a:pathLst>
                    <a:path w="378" h="1714">
                      <a:moveTo>
                        <a:pt x="0" y="1714"/>
                      </a:moveTo>
                      <a:cubicBezTo>
                        <a:pt x="15" y="1400"/>
                        <a:pt x="10" y="693"/>
                        <a:pt x="15" y="420"/>
                      </a:cubicBezTo>
                      <a:cubicBezTo>
                        <a:pt x="18" y="145"/>
                        <a:pt x="8" y="126"/>
                        <a:pt x="19" y="63"/>
                      </a:cubicBezTo>
                      <a:cubicBezTo>
                        <a:pt x="30" y="0"/>
                        <a:pt x="49" y="46"/>
                        <a:pt x="79" y="39"/>
                      </a:cubicBezTo>
                      <a:cubicBezTo>
                        <a:pt x="109" y="32"/>
                        <a:pt x="157" y="21"/>
                        <a:pt x="202" y="18"/>
                      </a:cubicBezTo>
                      <a:cubicBezTo>
                        <a:pt x="268" y="33"/>
                        <a:pt x="324" y="6"/>
                        <a:pt x="351" y="23"/>
                      </a:cubicBezTo>
                      <a:cubicBezTo>
                        <a:pt x="378" y="40"/>
                        <a:pt x="370" y="51"/>
                        <a:pt x="366" y="120"/>
                      </a:cubicBezTo>
                      <a:cubicBezTo>
                        <a:pt x="367" y="240"/>
                        <a:pt x="362" y="475"/>
                        <a:pt x="359" y="741"/>
                      </a:cubicBezTo>
                      <a:cubicBezTo>
                        <a:pt x="356" y="1007"/>
                        <a:pt x="351" y="1430"/>
                        <a:pt x="351" y="1714"/>
                      </a:cubicBezTo>
                      <a:cubicBezTo>
                        <a:pt x="351" y="1714"/>
                        <a:pt x="0" y="1714"/>
                        <a:pt x="0" y="1714"/>
                      </a:cubicBezTo>
                      <a:close/>
                    </a:path>
                  </a:pathLst>
                </a:custGeom>
                <a:solidFill>
                  <a:schemeClr val="accent2"/>
                </a:solidFill>
                <a:ln w="9525" cap="flat" cmpd="sng">
                  <a:noFill/>
                  <a:prstDash val="solid"/>
                  <a:round/>
                  <a:headEnd type="none" w="med" len="med"/>
                  <a:tailEnd type="none" w="med" len="med"/>
                </a:ln>
                <a:effectLst/>
              </p:spPr>
              <p:txBody>
                <a:bodyPr wrap="none" anchor="ctr"/>
                <a:lstStyle/>
                <a:p>
                  <a:endParaRPr lang="en-US"/>
                </a:p>
              </p:txBody>
            </p:sp>
            <p:sp>
              <p:nvSpPr>
                <p:cNvPr id="1043" name="Freeform 19"/>
                <p:cNvSpPr>
                  <a:spLocks/>
                </p:cNvSpPr>
                <p:nvPr/>
              </p:nvSpPr>
              <p:spPr bwMode="white">
                <a:xfrm>
                  <a:off x="1255" y="2644"/>
                  <a:ext cx="146" cy="154"/>
                </a:xfrm>
                <a:custGeom>
                  <a:avLst/>
                  <a:gdLst/>
                  <a:ahLst/>
                  <a:cxnLst>
                    <a:cxn ang="0">
                      <a:pos x="14" y="11"/>
                    </a:cxn>
                    <a:cxn ang="0">
                      <a:pos x="92" y="2"/>
                    </a:cxn>
                    <a:cxn ang="0">
                      <a:pos x="140" y="14"/>
                    </a:cxn>
                    <a:cxn ang="0">
                      <a:pos x="128" y="89"/>
                    </a:cxn>
                    <a:cxn ang="0">
                      <a:pos x="116" y="146"/>
                    </a:cxn>
                    <a:cxn ang="0">
                      <a:pos x="74" y="134"/>
                    </a:cxn>
                    <a:cxn ang="0">
                      <a:pos x="32" y="128"/>
                    </a:cxn>
                    <a:cxn ang="0">
                      <a:pos x="5" y="56"/>
                    </a:cxn>
                    <a:cxn ang="0">
                      <a:pos x="14" y="11"/>
                    </a:cxn>
                  </a:cxnLst>
                  <a:rect l="0" t="0" r="r" b="b"/>
                  <a:pathLst>
                    <a:path w="146" h="154">
                      <a:moveTo>
                        <a:pt x="14" y="11"/>
                      </a:moveTo>
                      <a:cubicBezTo>
                        <a:pt x="28" y="2"/>
                        <a:pt x="71" y="2"/>
                        <a:pt x="92" y="2"/>
                      </a:cubicBezTo>
                      <a:cubicBezTo>
                        <a:pt x="113" y="2"/>
                        <a:pt x="134" y="0"/>
                        <a:pt x="140" y="14"/>
                      </a:cubicBezTo>
                      <a:cubicBezTo>
                        <a:pt x="146" y="28"/>
                        <a:pt x="132" y="67"/>
                        <a:pt x="128" y="89"/>
                      </a:cubicBezTo>
                      <a:cubicBezTo>
                        <a:pt x="124" y="111"/>
                        <a:pt x="125" y="138"/>
                        <a:pt x="116" y="146"/>
                      </a:cubicBezTo>
                      <a:cubicBezTo>
                        <a:pt x="107" y="154"/>
                        <a:pt x="88" y="137"/>
                        <a:pt x="74" y="134"/>
                      </a:cubicBezTo>
                      <a:cubicBezTo>
                        <a:pt x="60" y="131"/>
                        <a:pt x="44" y="141"/>
                        <a:pt x="32" y="128"/>
                      </a:cubicBezTo>
                      <a:cubicBezTo>
                        <a:pt x="20" y="115"/>
                        <a:pt x="8" y="75"/>
                        <a:pt x="5" y="56"/>
                      </a:cubicBezTo>
                      <a:cubicBezTo>
                        <a:pt x="2" y="37"/>
                        <a:pt x="0" y="20"/>
                        <a:pt x="14" y="11"/>
                      </a:cubicBezTo>
                      <a:close/>
                    </a:path>
                  </a:pathLst>
                </a:custGeom>
                <a:gradFill rotWithShape="0">
                  <a:gsLst>
                    <a:gs pos="0">
                      <a:schemeClr val="bg1"/>
                    </a:gs>
                    <a:gs pos="100000">
                      <a:schemeClr val="accent2"/>
                    </a:gs>
                  </a:gsLst>
                  <a:lin ang="5400000" scaled="1"/>
                </a:gradFill>
                <a:ln w="9525" cap="flat" cmpd="sng">
                  <a:noFill/>
                  <a:prstDash val="solid"/>
                  <a:round/>
                  <a:headEnd type="none" w="med" len="med"/>
                  <a:tailEnd type="none" w="med" len="med"/>
                </a:ln>
                <a:effectLst/>
              </p:spPr>
              <p:txBody>
                <a:bodyPr wrap="none" anchor="ctr"/>
                <a:lstStyle/>
                <a:p>
                  <a:endParaRPr lang="en-US"/>
                </a:p>
              </p:txBody>
            </p:sp>
          </p:grpSp>
          <p:grpSp>
            <p:nvGrpSpPr>
              <p:cNvPr id="1044" name="Group 20"/>
              <p:cNvGrpSpPr>
                <a:grpSpLocks/>
              </p:cNvGrpSpPr>
              <p:nvPr/>
            </p:nvGrpSpPr>
            <p:grpSpPr bwMode="auto">
              <a:xfrm>
                <a:off x="429" y="0"/>
                <a:ext cx="403" cy="4318"/>
                <a:chOff x="429" y="0"/>
                <a:chExt cx="493" cy="4318"/>
              </a:xfrm>
            </p:grpSpPr>
            <p:sp>
              <p:nvSpPr>
                <p:cNvPr id="1045" name="Freeform 21"/>
                <p:cNvSpPr>
                  <a:spLocks/>
                </p:cNvSpPr>
                <p:nvPr/>
              </p:nvSpPr>
              <p:spPr bwMode="white">
                <a:xfrm>
                  <a:off x="429" y="0"/>
                  <a:ext cx="493" cy="4316"/>
                </a:xfrm>
                <a:custGeom>
                  <a:avLst/>
                  <a:gdLst/>
                  <a:ahLst/>
                  <a:cxnLst>
                    <a:cxn ang="0">
                      <a:pos x="40" y="0"/>
                    </a:cxn>
                    <a:cxn ang="0">
                      <a:pos x="44" y="1104"/>
                    </a:cxn>
                    <a:cxn ang="0">
                      <a:pos x="6" y="1845"/>
                    </a:cxn>
                    <a:cxn ang="0">
                      <a:pos x="6" y="1982"/>
                    </a:cxn>
                    <a:cxn ang="0">
                      <a:pos x="20" y="2024"/>
                    </a:cxn>
                    <a:cxn ang="0">
                      <a:pos x="24" y="2068"/>
                    </a:cxn>
                    <a:cxn ang="0">
                      <a:pos x="6" y="2119"/>
                    </a:cxn>
                    <a:cxn ang="0">
                      <a:pos x="6" y="2210"/>
                    </a:cxn>
                    <a:cxn ang="0">
                      <a:pos x="28" y="2464"/>
                    </a:cxn>
                    <a:cxn ang="0">
                      <a:pos x="24" y="3044"/>
                    </a:cxn>
                    <a:cxn ang="0">
                      <a:pos x="28" y="4316"/>
                    </a:cxn>
                    <a:cxn ang="0">
                      <a:pos x="80" y="4312"/>
                    </a:cxn>
                    <a:cxn ang="0">
                      <a:pos x="88" y="3288"/>
                    </a:cxn>
                    <a:cxn ang="0">
                      <a:pos x="84" y="2416"/>
                    </a:cxn>
                    <a:cxn ang="0">
                      <a:pos x="60" y="2208"/>
                    </a:cxn>
                    <a:cxn ang="0">
                      <a:pos x="92" y="2100"/>
                    </a:cxn>
                    <a:cxn ang="0">
                      <a:pos x="240" y="2084"/>
                    </a:cxn>
                    <a:cxn ang="0">
                      <a:pos x="384" y="2084"/>
                    </a:cxn>
                    <a:cxn ang="0">
                      <a:pos x="428" y="2128"/>
                    </a:cxn>
                    <a:cxn ang="0">
                      <a:pos x="424" y="2236"/>
                    </a:cxn>
                    <a:cxn ang="0">
                      <a:pos x="420" y="2344"/>
                    </a:cxn>
                    <a:cxn ang="0">
                      <a:pos x="408" y="2496"/>
                    </a:cxn>
                    <a:cxn ang="0">
                      <a:pos x="395" y="4313"/>
                    </a:cxn>
                    <a:cxn ang="0">
                      <a:pos x="476" y="4310"/>
                    </a:cxn>
                    <a:cxn ang="0">
                      <a:pos x="459" y="3614"/>
                    </a:cxn>
                    <a:cxn ang="0">
                      <a:pos x="468" y="2472"/>
                    </a:cxn>
                    <a:cxn ang="0">
                      <a:pos x="493" y="2165"/>
                    </a:cxn>
                    <a:cxn ang="0">
                      <a:pos x="468" y="2048"/>
                    </a:cxn>
                    <a:cxn ang="0">
                      <a:pos x="487" y="1982"/>
                    </a:cxn>
                    <a:cxn ang="0">
                      <a:pos x="487" y="1800"/>
                    </a:cxn>
                    <a:cxn ang="0">
                      <a:pos x="456" y="1024"/>
                    </a:cxn>
                    <a:cxn ang="0">
                      <a:pos x="468" y="0"/>
                    </a:cxn>
                    <a:cxn ang="0">
                      <a:pos x="420" y="0"/>
                    </a:cxn>
                    <a:cxn ang="0">
                      <a:pos x="412" y="524"/>
                    </a:cxn>
                    <a:cxn ang="0">
                      <a:pos x="404" y="920"/>
                    </a:cxn>
                    <a:cxn ang="0">
                      <a:pos x="420" y="1592"/>
                    </a:cxn>
                    <a:cxn ang="0">
                      <a:pos x="436" y="1956"/>
                    </a:cxn>
                    <a:cxn ang="0">
                      <a:pos x="400" y="2024"/>
                    </a:cxn>
                    <a:cxn ang="0">
                      <a:pos x="244" y="2004"/>
                    </a:cxn>
                    <a:cxn ang="0">
                      <a:pos x="96" y="2016"/>
                    </a:cxn>
                    <a:cxn ang="0">
                      <a:pos x="54" y="1845"/>
                    </a:cxn>
                    <a:cxn ang="0">
                      <a:pos x="88" y="1356"/>
                    </a:cxn>
                    <a:cxn ang="0">
                      <a:pos x="92" y="580"/>
                    </a:cxn>
                    <a:cxn ang="0">
                      <a:pos x="84" y="0"/>
                    </a:cxn>
                    <a:cxn ang="0">
                      <a:pos x="40" y="0"/>
                    </a:cxn>
                  </a:cxnLst>
                  <a:rect l="0" t="0" r="r" b="b"/>
                  <a:pathLst>
                    <a:path w="493" h="4316">
                      <a:moveTo>
                        <a:pt x="40" y="0"/>
                      </a:moveTo>
                      <a:cubicBezTo>
                        <a:pt x="33" y="185"/>
                        <a:pt x="50" y="797"/>
                        <a:pt x="44" y="1104"/>
                      </a:cubicBezTo>
                      <a:cubicBezTo>
                        <a:pt x="38" y="1411"/>
                        <a:pt x="12" y="1699"/>
                        <a:pt x="6" y="1845"/>
                      </a:cubicBezTo>
                      <a:cubicBezTo>
                        <a:pt x="0" y="1991"/>
                        <a:pt x="4" y="1952"/>
                        <a:pt x="6" y="1982"/>
                      </a:cubicBezTo>
                      <a:cubicBezTo>
                        <a:pt x="8" y="2012"/>
                        <a:pt x="17" y="2010"/>
                        <a:pt x="20" y="2024"/>
                      </a:cubicBezTo>
                      <a:cubicBezTo>
                        <a:pt x="23" y="2038"/>
                        <a:pt x="26" y="2052"/>
                        <a:pt x="24" y="2068"/>
                      </a:cubicBezTo>
                      <a:cubicBezTo>
                        <a:pt x="22" y="2084"/>
                        <a:pt x="9" y="2095"/>
                        <a:pt x="6" y="2119"/>
                      </a:cubicBezTo>
                      <a:cubicBezTo>
                        <a:pt x="3" y="2143"/>
                        <a:pt x="2" y="2153"/>
                        <a:pt x="6" y="2210"/>
                      </a:cubicBezTo>
                      <a:cubicBezTo>
                        <a:pt x="10" y="2267"/>
                        <a:pt x="25" y="2325"/>
                        <a:pt x="28" y="2464"/>
                      </a:cubicBezTo>
                      <a:cubicBezTo>
                        <a:pt x="31" y="2603"/>
                        <a:pt x="24" y="2735"/>
                        <a:pt x="24" y="3044"/>
                      </a:cubicBezTo>
                      <a:cubicBezTo>
                        <a:pt x="24" y="3353"/>
                        <a:pt x="19" y="4105"/>
                        <a:pt x="28" y="4316"/>
                      </a:cubicBezTo>
                      <a:lnTo>
                        <a:pt x="80" y="4312"/>
                      </a:lnTo>
                      <a:cubicBezTo>
                        <a:pt x="90" y="4141"/>
                        <a:pt x="87" y="3604"/>
                        <a:pt x="88" y="3288"/>
                      </a:cubicBezTo>
                      <a:cubicBezTo>
                        <a:pt x="89" y="2972"/>
                        <a:pt x="89" y="2596"/>
                        <a:pt x="84" y="2416"/>
                      </a:cubicBezTo>
                      <a:cubicBezTo>
                        <a:pt x="92" y="2340"/>
                        <a:pt x="69" y="2262"/>
                        <a:pt x="60" y="2208"/>
                      </a:cubicBezTo>
                      <a:cubicBezTo>
                        <a:pt x="52" y="2148"/>
                        <a:pt x="48" y="2110"/>
                        <a:pt x="92" y="2100"/>
                      </a:cubicBezTo>
                      <a:cubicBezTo>
                        <a:pt x="134" y="2086"/>
                        <a:pt x="190" y="2081"/>
                        <a:pt x="240" y="2084"/>
                      </a:cubicBezTo>
                      <a:cubicBezTo>
                        <a:pt x="289" y="2081"/>
                        <a:pt x="353" y="2077"/>
                        <a:pt x="384" y="2084"/>
                      </a:cubicBezTo>
                      <a:cubicBezTo>
                        <a:pt x="415" y="2091"/>
                        <a:pt x="421" y="2103"/>
                        <a:pt x="428" y="2128"/>
                      </a:cubicBezTo>
                      <a:cubicBezTo>
                        <a:pt x="435" y="2153"/>
                        <a:pt x="425" y="2200"/>
                        <a:pt x="424" y="2236"/>
                      </a:cubicBezTo>
                      <a:cubicBezTo>
                        <a:pt x="423" y="2272"/>
                        <a:pt x="423" y="2301"/>
                        <a:pt x="420" y="2344"/>
                      </a:cubicBezTo>
                      <a:cubicBezTo>
                        <a:pt x="411" y="2391"/>
                        <a:pt x="412" y="2168"/>
                        <a:pt x="408" y="2496"/>
                      </a:cubicBezTo>
                      <a:cubicBezTo>
                        <a:pt x="404" y="2824"/>
                        <a:pt x="384" y="4011"/>
                        <a:pt x="395" y="4313"/>
                      </a:cubicBezTo>
                      <a:lnTo>
                        <a:pt x="476" y="4310"/>
                      </a:lnTo>
                      <a:cubicBezTo>
                        <a:pt x="486" y="4194"/>
                        <a:pt x="460" y="3920"/>
                        <a:pt x="459" y="3614"/>
                      </a:cubicBezTo>
                      <a:cubicBezTo>
                        <a:pt x="458" y="3308"/>
                        <a:pt x="462" y="2713"/>
                        <a:pt x="468" y="2472"/>
                      </a:cubicBezTo>
                      <a:cubicBezTo>
                        <a:pt x="464" y="2328"/>
                        <a:pt x="493" y="2218"/>
                        <a:pt x="493" y="2165"/>
                      </a:cubicBezTo>
                      <a:cubicBezTo>
                        <a:pt x="493" y="2111"/>
                        <a:pt x="480" y="2100"/>
                        <a:pt x="468" y="2048"/>
                      </a:cubicBezTo>
                      <a:cubicBezTo>
                        <a:pt x="490" y="2027"/>
                        <a:pt x="484" y="2023"/>
                        <a:pt x="487" y="1982"/>
                      </a:cubicBezTo>
                      <a:cubicBezTo>
                        <a:pt x="490" y="1941"/>
                        <a:pt x="492" y="1960"/>
                        <a:pt x="487" y="1800"/>
                      </a:cubicBezTo>
                      <a:cubicBezTo>
                        <a:pt x="482" y="1640"/>
                        <a:pt x="459" y="1324"/>
                        <a:pt x="456" y="1024"/>
                      </a:cubicBezTo>
                      <a:cubicBezTo>
                        <a:pt x="453" y="724"/>
                        <a:pt x="474" y="171"/>
                        <a:pt x="468" y="0"/>
                      </a:cubicBezTo>
                      <a:lnTo>
                        <a:pt x="420" y="0"/>
                      </a:lnTo>
                      <a:cubicBezTo>
                        <a:pt x="411" y="87"/>
                        <a:pt x="415" y="371"/>
                        <a:pt x="412" y="524"/>
                      </a:cubicBezTo>
                      <a:cubicBezTo>
                        <a:pt x="409" y="677"/>
                        <a:pt x="403" y="742"/>
                        <a:pt x="404" y="920"/>
                      </a:cubicBezTo>
                      <a:cubicBezTo>
                        <a:pt x="405" y="1098"/>
                        <a:pt x="415" y="1419"/>
                        <a:pt x="420" y="1592"/>
                      </a:cubicBezTo>
                      <a:cubicBezTo>
                        <a:pt x="425" y="1765"/>
                        <a:pt x="439" y="1884"/>
                        <a:pt x="436" y="1956"/>
                      </a:cubicBezTo>
                      <a:cubicBezTo>
                        <a:pt x="432" y="1980"/>
                        <a:pt x="441" y="2017"/>
                        <a:pt x="400" y="2024"/>
                      </a:cubicBezTo>
                      <a:cubicBezTo>
                        <a:pt x="373" y="2037"/>
                        <a:pt x="295" y="2005"/>
                        <a:pt x="244" y="2004"/>
                      </a:cubicBezTo>
                      <a:cubicBezTo>
                        <a:pt x="193" y="2003"/>
                        <a:pt x="128" y="2042"/>
                        <a:pt x="96" y="2016"/>
                      </a:cubicBezTo>
                      <a:cubicBezTo>
                        <a:pt x="64" y="1990"/>
                        <a:pt x="55" y="1955"/>
                        <a:pt x="54" y="1845"/>
                      </a:cubicBezTo>
                      <a:cubicBezTo>
                        <a:pt x="53" y="1735"/>
                        <a:pt x="82" y="1567"/>
                        <a:pt x="88" y="1356"/>
                      </a:cubicBezTo>
                      <a:cubicBezTo>
                        <a:pt x="94" y="1145"/>
                        <a:pt x="93" y="806"/>
                        <a:pt x="92" y="580"/>
                      </a:cubicBezTo>
                      <a:cubicBezTo>
                        <a:pt x="91" y="354"/>
                        <a:pt x="93" y="97"/>
                        <a:pt x="84" y="0"/>
                      </a:cubicBezTo>
                      <a:lnTo>
                        <a:pt x="40" y="0"/>
                      </a:lnTo>
                      <a:close/>
                    </a:path>
                  </a:pathLst>
                </a:custGeom>
                <a:solidFill>
                  <a:schemeClr val="accent2"/>
                </a:solidFill>
                <a:ln w="9525" cap="flat" cmpd="sng">
                  <a:noFill/>
                  <a:prstDash val="solid"/>
                  <a:round/>
                  <a:headEnd type="none" w="med" len="med"/>
                  <a:tailEnd type="none" w="med" len="med"/>
                </a:ln>
                <a:effectLst/>
              </p:spPr>
              <p:txBody>
                <a:bodyPr wrap="none" anchor="ctr"/>
                <a:lstStyle/>
                <a:p>
                  <a:endParaRPr lang="en-US"/>
                </a:p>
              </p:txBody>
            </p:sp>
            <p:sp>
              <p:nvSpPr>
                <p:cNvPr id="1046" name="Freeform 22"/>
                <p:cNvSpPr>
                  <a:spLocks/>
                </p:cNvSpPr>
                <p:nvPr/>
              </p:nvSpPr>
              <p:spPr bwMode="white">
                <a:xfrm>
                  <a:off x="686" y="2115"/>
                  <a:ext cx="110" cy="2203"/>
                </a:xfrm>
                <a:custGeom>
                  <a:avLst/>
                  <a:gdLst/>
                  <a:ahLst/>
                  <a:cxnLst>
                    <a:cxn ang="0">
                      <a:pos x="27" y="477"/>
                    </a:cxn>
                    <a:cxn ang="0">
                      <a:pos x="23" y="217"/>
                    </a:cxn>
                    <a:cxn ang="0">
                      <a:pos x="11" y="81"/>
                    </a:cxn>
                    <a:cxn ang="0">
                      <a:pos x="3" y="29"/>
                    </a:cxn>
                    <a:cxn ang="0">
                      <a:pos x="31" y="5"/>
                    </a:cxn>
                    <a:cxn ang="0">
                      <a:pos x="83" y="5"/>
                    </a:cxn>
                    <a:cxn ang="0">
                      <a:pos x="103" y="33"/>
                    </a:cxn>
                    <a:cxn ang="0">
                      <a:pos x="107" y="133"/>
                    </a:cxn>
                    <a:cxn ang="0">
                      <a:pos x="87" y="369"/>
                    </a:cxn>
                    <a:cxn ang="0">
                      <a:pos x="87" y="853"/>
                    </a:cxn>
                    <a:cxn ang="0">
                      <a:pos x="79" y="1613"/>
                    </a:cxn>
                    <a:cxn ang="0">
                      <a:pos x="87" y="2045"/>
                    </a:cxn>
                    <a:cxn ang="0">
                      <a:pos x="79" y="2129"/>
                    </a:cxn>
                    <a:cxn ang="0">
                      <a:pos x="39" y="2129"/>
                    </a:cxn>
                    <a:cxn ang="0">
                      <a:pos x="39" y="1481"/>
                    </a:cxn>
                    <a:cxn ang="0">
                      <a:pos x="27" y="477"/>
                    </a:cxn>
                  </a:cxnLst>
                  <a:rect l="0" t="0" r="r" b="b"/>
                  <a:pathLst>
                    <a:path w="110" h="2131">
                      <a:moveTo>
                        <a:pt x="27" y="477"/>
                      </a:moveTo>
                      <a:cubicBezTo>
                        <a:pt x="24" y="266"/>
                        <a:pt x="26" y="283"/>
                        <a:pt x="23" y="217"/>
                      </a:cubicBezTo>
                      <a:cubicBezTo>
                        <a:pt x="20" y="151"/>
                        <a:pt x="14" y="112"/>
                        <a:pt x="11" y="81"/>
                      </a:cubicBezTo>
                      <a:cubicBezTo>
                        <a:pt x="8" y="50"/>
                        <a:pt x="0" y="42"/>
                        <a:pt x="3" y="29"/>
                      </a:cubicBezTo>
                      <a:cubicBezTo>
                        <a:pt x="6" y="16"/>
                        <a:pt x="18" y="9"/>
                        <a:pt x="31" y="5"/>
                      </a:cubicBezTo>
                      <a:cubicBezTo>
                        <a:pt x="44" y="1"/>
                        <a:pt x="71" y="0"/>
                        <a:pt x="83" y="5"/>
                      </a:cubicBezTo>
                      <a:cubicBezTo>
                        <a:pt x="95" y="10"/>
                        <a:pt x="99" y="12"/>
                        <a:pt x="103" y="33"/>
                      </a:cubicBezTo>
                      <a:cubicBezTo>
                        <a:pt x="107" y="54"/>
                        <a:pt x="110" y="77"/>
                        <a:pt x="107" y="133"/>
                      </a:cubicBezTo>
                      <a:cubicBezTo>
                        <a:pt x="104" y="189"/>
                        <a:pt x="90" y="249"/>
                        <a:pt x="87" y="369"/>
                      </a:cubicBezTo>
                      <a:cubicBezTo>
                        <a:pt x="84" y="489"/>
                        <a:pt x="88" y="646"/>
                        <a:pt x="87" y="853"/>
                      </a:cubicBezTo>
                      <a:cubicBezTo>
                        <a:pt x="86" y="1060"/>
                        <a:pt x="79" y="1414"/>
                        <a:pt x="79" y="1613"/>
                      </a:cubicBezTo>
                      <a:cubicBezTo>
                        <a:pt x="79" y="1812"/>
                        <a:pt x="87" y="1959"/>
                        <a:pt x="87" y="2045"/>
                      </a:cubicBezTo>
                      <a:cubicBezTo>
                        <a:pt x="87" y="2131"/>
                        <a:pt x="87" y="2115"/>
                        <a:pt x="79" y="2129"/>
                      </a:cubicBezTo>
                      <a:lnTo>
                        <a:pt x="39" y="2129"/>
                      </a:lnTo>
                      <a:cubicBezTo>
                        <a:pt x="32" y="2021"/>
                        <a:pt x="42" y="1757"/>
                        <a:pt x="39" y="1481"/>
                      </a:cubicBezTo>
                      <a:cubicBezTo>
                        <a:pt x="36" y="1205"/>
                        <a:pt x="30" y="688"/>
                        <a:pt x="27" y="477"/>
                      </a:cubicBezTo>
                      <a:close/>
                    </a:path>
                  </a:pathLst>
                </a:custGeom>
                <a:solidFill>
                  <a:schemeClr val="accent2"/>
                </a:solidFill>
                <a:ln w="9525" cap="flat" cmpd="sng">
                  <a:noFill/>
                  <a:prstDash val="solid"/>
                  <a:round/>
                  <a:headEnd type="none" w="med" len="med"/>
                  <a:tailEnd type="none" w="med" len="med"/>
                </a:ln>
                <a:effectLst/>
              </p:spPr>
              <p:txBody>
                <a:bodyPr wrap="none" anchor="ctr"/>
                <a:lstStyle/>
                <a:p>
                  <a:endParaRPr lang="en-US"/>
                </a:p>
              </p:txBody>
            </p:sp>
          </p:grpSp>
          <p:grpSp>
            <p:nvGrpSpPr>
              <p:cNvPr id="1047" name="Group 23"/>
              <p:cNvGrpSpPr>
                <a:grpSpLocks/>
              </p:cNvGrpSpPr>
              <p:nvPr/>
            </p:nvGrpSpPr>
            <p:grpSpPr bwMode="auto">
              <a:xfrm flipV="1">
                <a:off x="2866" y="-3"/>
                <a:ext cx="396" cy="4318"/>
                <a:chOff x="2971" y="-3"/>
                <a:chExt cx="493" cy="4325"/>
              </a:xfrm>
            </p:grpSpPr>
            <p:sp>
              <p:nvSpPr>
                <p:cNvPr id="1048" name="Freeform 24"/>
                <p:cNvSpPr>
                  <a:spLocks/>
                </p:cNvSpPr>
                <p:nvPr/>
              </p:nvSpPr>
              <p:spPr bwMode="white">
                <a:xfrm>
                  <a:off x="2971" y="-3"/>
                  <a:ext cx="493" cy="4323"/>
                </a:xfrm>
                <a:custGeom>
                  <a:avLst/>
                  <a:gdLst/>
                  <a:ahLst/>
                  <a:cxnLst>
                    <a:cxn ang="0">
                      <a:pos x="40" y="7"/>
                    </a:cxn>
                    <a:cxn ang="0">
                      <a:pos x="44" y="1111"/>
                    </a:cxn>
                    <a:cxn ang="0">
                      <a:pos x="6" y="1852"/>
                    </a:cxn>
                    <a:cxn ang="0">
                      <a:pos x="6" y="1989"/>
                    </a:cxn>
                    <a:cxn ang="0">
                      <a:pos x="20" y="2031"/>
                    </a:cxn>
                    <a:cxn ang="0">
                      <a:pos x="24" y="2075"/>
                    </a:cxn>
                    <a:cxn ang="0">
                      <a:pos x="6" y="2126"/>
                    </a:cxn>
                    <a:cxn ang="0">
                      <a:pos x="6" y="2217"/>
                    </a:cxn>
                    <a:cxn ang="0">
                      <a:pos x="28" y="2471"/>
                    </a:cxn>
                    <a:cxn ang="0">
                      <a:pos x="24" y="3051"/>
                    </a:cxn>
                    <a:cxn ang="0">
                      <a:pos x="28" y="4323"/>
                    </a:cxn>
                    <a:cxn ang="0">
                      <a:pos x="80" y="4319"/>
                    </a:cxn>
                    <a:cxn ang="0">
                      <a:pos x="88" y="3295"/>
                    </a:cxn>
                    <a:cxn ang="0">
                      <a:pos x="84" y="2423"/>
                    </a:cxn>
                    <a:cxn ang="0">
                      <a:pos x="60" y="2215"/>
                    </a:cxn>
                    <a:cxn ang="0">
                      <a:pos x="92" y="2107"/>
                    </a:cxn>
                    <a:cxn ang="0">
                      <a:pos x="240" y="2091"/>
                    </a:cxn>
                    <a:cxn ang="0">
                      <a:pos x="384" y="2091"/>
                    </a:cxn>
                    <a:cxn ang="0">
                      <a:pos x="428" y="2135"/>
                    </a:cxn>
                    <a:cxn ang="0">
                      <a:pos x="424" y="2243"/>
                    </a:cxn>
                    <a:cxn ang="0">
                      <a:pos x="420" y="2351"/>
                    </a:cxn>
                    <a:cxn ang="0">
                      <a:pos x="408" y="2503"/>
                    </a:cxn>
                    <a:cxn ang="0">
                      <a:pos x="395" y="4320"/>
                    </a:cxn>
                    <a:cxn ang="0">
                      <a:pos x="476" y="4317"/>
                    </a:cxn>
                    <a:cxn ang="0">
                      <a:pos x="459" y="3621"/>
                    </a:cxn>
                    <a:cxn ang="0">
                      <a:pos x="468" y="2479"/>
                    </a:cxn>
                    <a:cxn ang="0">
                      <a:pos x="493" y="2172"/>
                    </a:cxn>
                    <a:cxn ang="0">
                      <a:pos x="468" y="2055"/>
                    </a:cxn>
                    <a:cxn ang="0">
                      <a:pos x="487" y="1989"/>
                    </a:cxn>
                    <a:cxn ang="0">
                      <a:pos x="487" y="1807"/>
                    </a:cxn>
                    <a:cxn ang="0">
                      <a:pos x="456" y="1031"/>
                    </a:cxn>
                    <a:cxn ang="0">
                      <a:pos x="472" y="0"/>
                    </a:cxn>
                    <a:cxn ang="0">
                      <a:pos x="416" y="3"/>
                    </a:cxn>
                    <a:cxn ang="0">
                      <a:pos x="412" y="531"/>
                    </a:cxn>
                    <a:cxn ang="0">
                      <a:pos x="404" y="927"/>
                    </a:cxn>
                    <a:cxn ang="0">
                      <a:pos x="420" y="1599"/>
                    </a:cxn>
                    <a:cxn ang="0">
                      <a:pos x="436" y="1963"/>
                    </a:cxn>
                    <a:cxn ang="0">
                      <a:pos x="400" y="2031"/>
                    </a:cxn>
                    <a:cxn ang="0">
                      <a:pos x="244" y="2011"/>
                    </a:cxn>
                    <a:cxn ang="0">
                      <a:pos x="96" y="2023"/>
                    </a:cxn>
                    <a:cxn ang="0">
                      <a:pos x="54" y="1852"/>
                    </a:cxn>
                    <a:cxn ang="0">
                      <a:pos x="88" y="1363"/>
                    </a:cxn>
                    <a:cxn ang="0">
                      <a:pos x="92" y="587"/>
                    </a:cxn>
                    <a:cxn ang="0">
                      <a:pos x="88" y="3"/>
                    </a:cxn>
                    <a:cxn ang="0">
                      <a:pos x="40" y="7"/>
                    </a:cxn>
                  </a:cxnLst>
                  <a:rect l="0" t="0" r="r" b="b"/>
                  <a:pathLst>
                    <a:path w="493" h="4323">
                      <a:moveTo>
                        <a:pt x="40" y="7"/>
                      </a:moveTo>
                      <a:cubicBezTo>
                        <a:pt x="33" y="192"/>
                        <a:pt x="50" y="804"/>
                        <a:pt x="44" y="1111"/>
                      </a:cubicBezTo>
                      <a:cubicBezTo>
                        <a:pt x="38" y="1418"/>
                        <a:pt x="12" y="1706"/>
                        <a:pt x="6" y="1852"/>
                      </a:cubicBezTo>
                      <a:cubicBezTo>
                        <a:pt x="0" y="1998"/>
                        <a:pt x="4" y="1959"/>
                        <a:pt x="6" y="1989"/>
                      </a:cubicBezTo>
                      <a:cubicBezTo>
                        <a:pt x="8" y="2019"/>
                        <a:pt x="17" y="2017"/>
                        <a:pt x="20" y="2031"/>
                      </a:cubicBezTo>
                      <a:cubicBezTo>
                        <a:pt x="23" y="2045"/>
                        <a:pt x="26" y="2059"/>
                        <a:pt x="24" y="2075"/>
                      </a:cubicBezTo>
                      <a:cubicBezTo>
                        <a:pt x="22" y="2091"/>
                        <a:pt x="9" y="2102"/>
                        <a:pt x="6" y="2126"/>
                      </a:cubicBezTo>
                      <a:cubicBezTo>
                        <a:pt x="3" y="2150"/>
                        <a:pt x="2" y="2160"/>
                        <a:pt x="6" y="2217"/>
                      </a:cubicBezTo>
                      <a:cubicBezTo>
                        <a:pt x="10" y="2274"/>
                        <a:pt x="25" y="2332"/>
                        <a:pt x="28" y="2471"/>
                      </a:cubicBezTo>
                      <a:cubicBezTo>
                        <a:pt x="31" y="2610"/>
                        <a:pt x="24" y="2742"/>
                        <a:pt x="24" y="3051"/>
                      </a:cubicBezTo>
                      <a:cubicBezTo>
                        <a:pt x="24" y="3360"/>
                        <a:pt x="19" y="4112"/>
                        <a:pt x="28" y="4323"/>
                      </a:cubicBezTo>
                      <a:lnTo>
                        <a:pt x="80" y="4319"/>
                      </a:lnTo>
                      <a:cubicBezTo>
                        <a:pt x="90" y="4148"/>
                        <a:pt x="87" y="3611"/>
                        <a:pt x="88" y="3295"/>
                      </a:cubicBezTo>
                      <a:cubicBezTo>
                        <a:pt x="89" y="2979"/>
                        <a:pt x="89" y="2603"/>
                        <a:pt x="84" y="2423"/>
                      </a:cubicBezTo>
                      <a:cubicBezTo>
                        <a:pt x="92" y="2347"/>
                        <a:pt x="69" y="2269"/>
                        <a:pt x="60" y="2215"/>
                      </a:cubicBezTo>
                      <a:cubicBezTo>
                        <a:pt x="52" y="2155"/>
                        <a:pt x="48" y="2117"/>
                        <a:pt x="92" y="2107"/>
                      </a:cubicBezTo>
                      <a:cubicBezTo>
                        <a:pt x="134" y="2093"/>
                        <a:pt x="190" y="2088"/>
                        <a:pt x="240" y="2091"/>
                      </a:cubicBezTo>
                      <a:cubicBezTo>
                        <a:pt x="289" y="2088"/>
                        <a:pt x="353" y="2084"/>
                        <a:pt x="384" y="2091"/>
                      </a:cubicBezTo>
                      <a:cubicBezTo>
                        <a:pt x="415" y="2098"/>
                        <a:pt x="421" y="2110"/>
                        <a:pt x="428" y="2135"/>
                      </a:cubicBezTo>
                      <a:cubicBezTo>
                        <a:pt x="435" y="2160"/>
                        <a:pt x="425" y="2207"/>
                        <a:pt x="424" y="2243"/>
                      </a:cubicBezTo>
                      <a:cubicBezTo>
                        <a:pt x="423" y="2279"/>
                        <a:pt x="423" y="2308"/>
                        <a:pt x="420" y="2351"/>
                      </a:cubicBezTo>
                      <a:cubicBezTo>
                        <a:pt x="411" y="2398"/>
                        <a:pt x="412" y="2175"/>
                        <a:pt x="408" y="2503"/>
                      </a:cubicBezTo>
                      <a:cubicBezTo>
                        <a:pt x="404" y="2831"/>
                        <a:pt x="384" y="4018"/>
                        <a:pt x="395" y="4320"/>
                      </a:cubicBezTo>
                      <a:lnTo>
                        <a:pt x="476" y="4317"/>
                      </a:lnTo>
                      <a:cubicBezTo>
                        <a:pt x="486" y="4201"/>
                        <a:pt x="460" y="3927"/>
                        <a:pt x="459" y="3621"/>
                      </a:cubicBezTo>
                      <a:cubicBezTo>
                        <a:pt x="458" y="3315"/>
                        <a:pt x="462" y="2720"/>
                        <a:pt x="468" y="2479"/>
                      </a:cubicBezTo>
                      <a:cubicBezTo>
                        <a:pt x="464" y="2335"/>
                        <a:pt x="493" y="2225"/>
                        <a:pt x="493" y="2172"/>
                      </a:cubicBezTo>
                      <a:cubicBezTo>
                        <a:pt x="493" y="2118"/>
                        <a:pt x="480" y="2107"/>
                        <a:pt x="468" y="2055"/>
                      </a:cubicBezTo>
                      <a:cubicBezTo>
                        <a:pt x="490" y="2034"/>
                        <a:pt x="484" y="2030"/>
                        <a:pt x="487" y="1989"/>
                      </a:cubicBezTo>
                      <a:cubicBezTo>
                        <a:pt x="490" y="1948"/>
                        <a:pt x="492" y="1967"/>
                        <a:pt x="487" y="1807"/>
                      </a:cubicBezTo>
                      <a:cubicBezTo>
                        <a:pt x="482" y="1647"/>
                        <a:pt x="458" y="1332"/>
                        <a:pt x="456" y="1031"/>
                      </a:cubicBezTo>
                      <a:cubicBezTo>
                        <a:pt x="454" y="730"/>
                        <a:pt x="479" y="171"/>
                        <a:pt x="472" y="0"/>
                      </a:cubicBezTo>
                      <a:lnTo>
                        <a:pt x="416" y="3"/>
                      </a:lnTo>
                      <a:cubicBezTo>
                        <a:pt x="406" y="91"/>
                        <a:pt x="414" y="377"/>
                        <a:pt x="412" y="531"/>
                      </a:cubicBezTo>
                      <a:cubicBezTo>
                        <a:pt x="410" y="685"/>
                        <a:pt x="403" y="749"/>
                        <a:pt x="404" y="927"/>
                      </a:cubicBezTo>
                      <a:cubicBezTo>
                        <a:pt x="405" y="1105"/>
                        <a:pt x="415" y="1426"/>
                        <a:pt x="420" y="1599"/>
                      </a:cubicBezTo>
                      <a:cubicBezTo>
                        <a:pt x="425" y="1772"/>
                        <a:pt x="439" y="1891"/>
                        <a:pt x="436" y="1963"/>
                      </a:cubicBezTo>
                      <a:cubicBezTo>
                        <a:pt x="432" y="1987"/>
                        <a:pt x="441" y="2024"/>
                        <a:pt x="400" y="2031"/>
                      </a:cubicBezTo>
                      <a:cubicBezTo>
                        <a:pt x="373" y="2044"/>
                        <a:pt x="295" y="2012"/>
                        <a:pt x="244" y="2011"/>
                      </a:cubicBezTo>
                      <a:cubicBezTo>
                        <a:pt x="193" y="2010"/>
                        <a:pt x="128" y="2049"/>
                        <a:pt x="96" y="2023"/>
                      </a:cubicBezTo>
                      <a:cubicBezTo>
                        <a:pt x="64" y="1997"/>
                        <a:pt x="55" y="1962"/>
                        <a:pt x="54" y="1852"/>
                      </a:cubicBezTo>
                      <a:cubicBezTo>
                        <a:pt x="53" y="1742"/>
                        <a:pt x="82" y="1574"/>
                        <a:pt x="88" y="1363"/>
                      </a:cubicBezTo>
                      <a:cubicBezTo>
                        <a:pt x="94" y="1152"/>
                        <a:pt x="92" y="814"/>
                        <a:pt x="92" y="587"/>
                      </a:cubicBezTo>
                      <a:cubicBezTo>
                        <a:pt x="92" y="360"/>
                        <a:pt x="97" y="100"/>
                        <a:pt x="88" y="3"/>
                      </a:cubicBezTo>
                      <a:lnTo>
                        <a:pt x="40" y="7"/>
                      </a:lnTo>
                      <a:close/>
                    </a:path>
                  </a:pathLst>
                </a:custGeom>
                <a:solidFill>
                  <a:schemeClr val="accent2"/>
                </a:solidFill>
                <a:ln w="9525" cap="flat" cmpd="sng">
                  <a:noFill/>
                  <a:prstDash val="solid"/>
                  <a:round/>
                  <a:headEnd type="none" w="med" len="med"/>
                  <a:tailEnd type="none" w="med" len="med"/>
                </a:ln>
                <a:effectLst/>
              </p:spPr>
              <p:txBody>
                <a:bodyPr wrap="none" anchor="ctr"/>
                <a:lstStyle/>
                <a:p>
                  <a:endParaRPr lang="en-US"/>
                </a:p>
              </p:txBody>
            </p:sp>
            <p:sp>
              <p:nvSpPr>
                <p:cNvPr id="1049" name="Freeform 25"/>
                <p:cNvSpPr>
                  <a:spLocks/>
                </p:cNvSpPr>
                <p:nvPr/>
              </p:nvSpPr>
              <p:spPr bwMode="white">
                <a:xfrm>
                  <a:off x="3228" y="2119"/>
                  <a:ext cx="110" cy="2203"/>
                </a:xfrm>
                <a:custGeom>
                  <a:avLst/>
                  <a:gdLst/>
                  <a:ahLst/>
                  <a:cxnLst>
                    <a:cxn ang="0">
                      <a:pos x="27" y="477"/>
                    </a:cxn>
                    <a:cxn ang="0">
                      <a:pos x="23" y="217"/>
                    </a:cxn>
                    <a:cxn ang="0">
                      <a:pos x="11" y="81"/>
                    </a:cxn>
                    <a:cxn ang="0">
                      <a:pos x="3" y="29"/>
                    </a:cxn>
                    <a:cxn ang="0">
                      <a:pos x="31" y="5"/>
                    </a:cxn>
                    <a:cxn ang="0">
                      <a:pos x="83" y="5"/>
                    </a:cxn>
                    <a:cxn ang="0">
                      <a:pos x="103" y="33"/>
                    </a:cxn>
                    <a:cxn ang="0">
                      <a:pos x="107" y="133"/>
                    </a:cxn>
                    <a:cxn ang="0">
                      <a:pos x="87" y="369"/>
                    </a:cxn>
                    <a:cxn ang="0">
                      <a:pos x="87" y="853"/>
                    </a:cxn>
                    <a:cxn ang="0">
                      <a:pos x="79" y="1613"/>
                    </a:cxn>
                    <a:cxn ang="0">
                      <a:pos x="87" y="2045"/>
                    </a:cxn>
                    <a:cxn ang="0">
                      <a:pos x="79" y="2129"/>
                    </a:cxn>
                    <a:cxn ang="0">
                      <a:pos x="39" y="2129"/>
                    </a:cxn>
                    <a:cxn ang="0">
                      <a:pos x="39" y="1481"/>
                    </a:cxn>
                    <a:cxn ang="0">
                      <a:pos x="27" y="477"/>
                    </a:cxn>
                  </a:cxnLst>
                  <a:rect l="0" t="0" r="r" b="b"/>
                  <a:pathLst>
                    <a:path w="110" h="2131">
                      <a:moveTo>
                        <a:pt x="27" y="477"/>
                      </a:moveTo>
                      <a:cubicBezTo>
                        <a:pt x="24" y="266"/>
                        <a:pt x="26" y="283"/>
                        <a:pt x="23" y="217"/>
                      </a:cubicBezTo>
                      <a:cubicBezTo>
                        <a:pt x="20" y="151"/>
                        <a:pt x="14" y="112"/>
                        <a:pt x="11" y="81"/>
                      </a:cubicBezTo>
                      <a:cubicBezTo>
                        <a:pt x="8" y="50"/>
                        <a:pt x="0" y="42"/>
                        <a:pt x="3" y="29"/>
                      </a:cubicBezTo>
                      <a:cubicBezTo>
                        <a:pt x="6" y="16"/>
                        <a:pt x="18" y="9"/>
                        <a:pt x="31" y="5"/>
                      </a:cubicBezTo>
                      <a:cubicBezTo>
                        <a:pt x="44" y="1"/>
                        <a:pt x="71" y="0"/>
                        <a:pt x="83" y="5"/>
                      </a:cubicBezTo>
                      <a:cubicBezTo>
                        <a:pt x="95" y="10"/>
                        <a:pt x="99" y="12"/>
                        <a:pt x="103" y="33"/>
                      </a:cubicBezTo>
                      <a:cubicBezTo>
                        <a:pt x="107" y="54"/>
                        <a:pt x="110" y="77"/>
                        <a:pt x="107" y="133"/>
                      </a:cubicBezTo>
                      <a:cubicBezTo>
                        <a:pt x="104" y="189"/>
                        <a:pt x="90" y="249"/>
                        <a:pt x="87" y="369"/>
                      </a:cubicBezTo>
                      <a:cubicBezTo>
                        <a:pt x="84" y="489"/>
                        <a:pt x="88" y="646"/>
                        <a:pt x="87" y="853"/>
                      </a:cubicBezTo>
                      <a:cubicBezTo>
                        <a:pt x="86" y="1060"/>
                        <a:pt x="79" y="1414"/>
                        <a:pt x="79" y="1613"/>
                      </a:cubicBezTo>
                      <a:cubicBezTo>
                        <a:pt x="79" y="1812"/>
                        <a:pt x="87" y="1959"/>
                        <a:pt x="87" y="2045"/>
                      </a:cubicBezTo>
                      <a:cubicBezTo>
                        <a:pt x="87" y="2131"/>
                        <a:pt x="87" y="2115"/>
                        <a:pt x="79" y="2129"/>
                      </a:cubicBezTo>
                      <a:lnTo>
                        <a:pt x="39" y="2129"/>
                      </a:lnTo>
                      <a:cubicBezTo>
                        <a:pt x="32" y="2021"/>
                        <a:pt x="42" y="1757"/>
                        <a:pt x="39" y="1481"/>
                      </a:cubicBezTo>
                      <a:cubicBezTo>
                        <a:pt x="36" y="1205"/>
                        <a:pt x="30" y="688"/>
                        <a:pt x="27" y="477"/>
                      </a:cubicBezTo>
                      <a:close/>
                    </a:path>
                  </a:pathLst>
                </a:custGeom>
                <a:solidFill>
                  <a:schemeClr val="accent2"/>
                </a:solidFill>
                <a:ln w="9525" cap="flat" cmpd="sng">
                  <a:noFill/>
                  <a:prstDash val="solid"/>
                  <a:round/>
                  <a:headEnd type="none" w="med" len="med"/>
                  <a:tailEnd type="none" w="med" len="med"/>
                </a:ln>
                <a:effectLst/>
              </p:spPr>
              <p:txBody>
                <a:bodyPr wrap="none" anchor="ctr"/>
                <a:lstStyle/>
                <a:p>
                  <a:endParaRPr lang="en-US"/>
                </a:p>
              </p:txBody>
            </p:sp>
          </p:grpSp>
          <p:sp>
            <p:nvSpPr>
              <p:cNvPr id="1050" name="Freeform 26"/>
              <p:cNvSpPr>
                <a:spLocks/>
              </p:cNvSpPr>
              <p:nvPr/>
            </p:nvSpPr>
            <p:spPr bwMode="white">
              <a:xfrm rot="2199825" flipH="1">
                <a:off x="2185" y="2464"/>
                <a:ext cx="479" cy="950"/>
              </a:xfrm>
              <a:custGeom>
                <a:avLst/>
                <a:gdLst/>
                <a:ahLst/>
                <a:cxnLst>
                  <a:cxn ang="0">
                    <a:pos x="184" y="48"/>
                  </a:cxn>
                  <a:cxn ang="0">
                    <a:pos x="664" y="192"/>
                  </a:cxn>
                  <a:cxn ang="0">
                    <a:pos x="1288" y="1200"/>
                  </a:cxn>
                  <a:cxn ang="0">
                    <a:pos x="1432" y="1968"/>
                  </a:cxn>
                  <a:cxn ang="0">
                    <a:pos x="1384" y="1920"/>
                  </a:cxn>
                  <a:cxn ang="0">
                    <a:pos x="1000" y="1200"/>
                  </a:cxn>
                  <a:cxn ang="0">
                    <a:pos x="616" y="576"/>
                  </a:cxn>
                  <a:cxn ang="0">
                    <a:pos x="280" y="240"/>
                  </a:cxn>
                  <a:cxn ang="0">
                    <a:pos x="232" y="288"/>
                  </a:cxn>
                  <a:cxn ang="0">
                    <a:pos x="472" y="528"/>
                  </a:cxn>
                  <a:cxn ang="0">
                    <a:pos x="760" y="960"/>
                  </a:cxn>
                  <a:cxn ang="0">
                    <a:pos x="1144" y="1632"/>
                  </a:cxn>
                  <a:cxn ang="0">
                    <a:pos x="1384" y="2016"/>
                  </a:cxn>
                  <a:cxn ang="0">
                    <a:pos x="1336" y="2016"/>
                  </a:cxn>
                  <a:cxn ang="0">
                    <a:pos x="1096" y="1824"/>
                  </a:cxn>
                  <a:cxn ang="0">
                    <a:pos x="568" y="1296"/>
                  </a:cxn>
                  <a:cxn ang="0">
                    <a:pos x="88" y="576"/>
                  </a:cxn>
                  <a:cxn ang="0">
                    <a:pos x="40" y="192"/>
                  </a:cxn>
                  <a:cxn ang="0">
                    <a:pos x="184" y="48"/>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alpha val="50000"/>
                </a:schemeClr>
              </a:solidFill>
              <a:ln w="9525">
                <a:noFill/>
                <a:round/>
                <a:headEnd/>
                <a:tailEnd/>
              </a:ln>
              <a:effectLst/>
            </p:spPr>
            <p:txBody>
              <a:bodyPr wrap="none" anchor="ctr"/>
              <a:lstStyle/>
              <a:p>
                <a:endParaRPr lang="en-US"/>
              </a:p>
            </p:txBody>
          </p:sp>
          <p:sp>
            <p:nvSpPr>
              <p:cNvPr id="1051" name="Freeform 27"/>
              <p:cNvSpPr>
                <a:spLocks/>
              </p:cNvSpPr>
              <p:nvPr/>
            </p:nvSpPr>
            <p:spPr bwMode="white">
              <a:xfrm rot="21428822" flipH="1">
                <a:off x="2294" y="2929"/>
                <a:ext cx="706" cy="1014"/>
              </a:xfrm>
              <a:custGeom>
                <a:avLst/>
                <a:gdLst/>
                <a:ahLst/>
                <a:cxnLst>
                  <a:cxn ang="0">
                    <a:pos x="184" y="48"/>
                  </a:cxn>
                  <a:cxn ang="0">
                    <a:pos x="664" y="192"/>
                  </a:cxn>
                  <a:cxn ang="0">
                    <a:pos x="1288" y="1200"/>
                  </a:cxn>
                  <a:cxn ang="0">
                    <a:pos x="1432" y="1968"/>
                  </a:cxn>
                  <a:cxn ang="0">
                    <a:pos x="1384" y="1920"/>
                  </a:cxn>
                  <a:cxn ang="0">
                    <a:pos x="1000" y="1200"/>
                  </a:cxn>
                  <a:cxn ang="0">
                    <a:pos x="616" y="576"/>
                  </a:cxn>
                  <a:cxn ang="0">
                    <a:pos x="280" y="240"/>
                  </a:cxn>
                  <a:cxn ang="0">
                    <a:pos x="232" y="288"/>
                  </a:cxn>
                  <a:cxn ang="0">
                    <a:pos x="472" y="528"/>
                  </a:cxn>
                  <a:cxn ang="0">
                    <a:pos x="760" y="960"/>
                  </a:cxn>
                  <a:cxn ang="0">
                    <a:pos x="1144" y="1632"/>
                  </a:cxn>
                  <a:cxn ang="0">
                    <a:pos x="1384" y="2016"/>
                  </a:cxn>
                  <a:cxn ang="0">
                    <a:pos x="1336" y="2016"/>
                  </a:cxn>
                  <a:cxn ang="0">
                    <a:pos x="1096" y="1824"/>
                  </a:cxn>
                  <a:cxn ang="0">
                    <a:pos x="568" y="1296"/>
                  </a:cxn>
                  <a:cxn ang="0">
                    <a:pos x="88" y="576"/>
                  </a:cxn>
                  <a:cxn ang="0">
                    <a:pos x="40" y="192"/>
                  </a:cxn>
                  <a:cxn ang="0">
                    <a:pos x="184" y="48"/>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solidFill>
              <a:ln w="9525">
                <a:noFill/>
                <a:round/>
                <a:headEnd/>
                <a:tailEnd/>
              </a:ln>
              <a:effectLst/>
            </p:spPr>
            <p:txBody>
              <a:bodyPr wrap="none" anchor="ctr"/>
              <a:lstStyle/>
              <a:p>
                <a:endParaRPr lang="en-US"/>
              </a:p>
            </p:txBody>
          </p:sp>
          <p:sp>
            <p:nvSpPr>
              <p:cNvPr id="1052" name="Freeform 28"/>
              <p:cNvSpPr>
                <a:spLocks/>
              </p:cNvSpPr>
              <p:nvPr/>
            </p:nvSpPr>
            <p:spPr bwMode="white">
              <a:xfrm>
                <a:off x="3188" y="2454"/>
                <a:ext cx="978" cy="332"/>
              </a:xfrm>
              <a:custGeom>
                <a:avLst/>
                <a:gdLst/>
                <a:ahLst/>
                <a:cxnLst>
                  <a:cxn ang="0">
                    <a:pos x="96" y="464"/>
                  </a:cxn>
                  <a:cxn ang="0">
                    <a:pos x="48" y="368"/>
                  </a:cxn>
                  <a:cxn ang="0">
                    <a:pos x="96" y="224"/>
                  </a:cxn>
                  <a:cxn ang="0">
                    <a:pos x="384" y="32"/>
                  </a:cxn>
                  <a:cxn ang="0">
                    <a:pos x="960" y="32"/>
                  </a:cxn>
                  <a:cxn ang="0">
                    <a:pos x="1584" y="224"/>
                  </a:cxn>
                  <a:cxn ang="0">
                    <a:pos x="1920" y="416"/>
                  </a:cxn>
                  <a:cxn ang="0">
                    <a:pos x="2004" y="544"/>
                  </a:cxn>
                  <a:cxn ang="0">
                    <a:pos x="1824" y="560"/>
                  </a:cxn>
                  <a:cxn ang="0">
                    <a:pos x="1488" y="464"/>
                  </a:cxn>
                  <a:cxn ang="0">
                    <a:pos x="960" y="320"/>
                  </a:cxn>
                  <a:cxn ang="0">
                    <a:pos x="480" y="320"/>
                  </a:cxn>
                  <a:cxn ang="0">
                    <a:pos x="336" y="368"/>
                  </a:cxn>
                  <a:cxn ang="0">
                    <a:pos x="336" y="416"/>
                  </a:cxn>
                  <a:cxn ang="0">
                    <a:pos x="528" y="368"/>
                  </a:cxn>
                  <a:cxn ang="0">
                    <a:pos x="960" y="368"/>
                  </a:cxn>
                  <a:cxn ang="0">
                    <a:pos x="1584" y="560"/>
                  </a:cxn>
                  <a:cxn ang="0">
                    <a:pos x="1632" y="608"/>
                  </a:cxn>
                  <a:cxn ang="0">
                    <a:pos x="1392" y="656"/>
                  </a:cxn>
                  <a:cxn ang="0">
                    <a:pos x="624" y="656"/>
                  </a:cxn>
                  <a:cxn ang="0">
                    <a:pos x="96" y="464"/>
                  </a:cxn>
                </a:cxnLst>
                <a:rect l="0" t="0" r="r" b="b"/>
                <a:pathLst>
                  <a:path w="2020" h="688">
                    <a:moveTo>
                      <a:pt x="96" y="464"/>
                    </a:moveTo>
                    <a:cubicBezTo>
                      <a:pt x="0" y="416"/>
                      <a:pt x="48" y="408"/>
                      <a:pt x="48" y="368"/>
                    </a:cubicBezTo>
                    <a:cubicBezTo>
                      <a:pt x="48" y="328"/>
                      <a:pt x="40" y="280"/>
                      <a:pt x="96" y="224"/>
                    </a:cubicBezTo>
                    <a:cubicBezTo>
                      <a:pt x="152" y="168"/>
                      <a:pt x="240" y="64"/>
                      <a:pt x="384" y="32"/>
                    </a:cubicBezTo>
                    <a:cubicBezTo>
                      <a:pt x="528" y="0"/>
                      <a:pt x="760" y="0"/>
                      <a:pt x="960" y="32"/>
                    </a:cubicBezTo>
                    <a:cubicBezTo>
                      <a:pt x="1160" y="64"/>
                      <a:pt x="1424" y="160"/>
                      <a:pt x="1584" y="224"/>
                    </a:cubicBezTo>
                    <a:cubicBezTo>
                      <a:pt x="1744" y="288"/>
                      <a:pt x="1850" y="363"/>
                      <a:pt x="1920" y="416"/>
                    </a:cubicBezTo>
                    <a:cubicBezTo>
                      <a:pt x="1990" y="469"/>
                      <a:pt x="2020" y="520"/>
                      <a:pt x="2004" y="544"/>
                    </a:cubicBezTo>
                    <a:cubicBezTo>
                      <a:pt x="1988" y="568"/>
                      <a:pt x="1910" y="573"/>
                      <a:pt x="1824" y="560"/>
                    </a:cubicBezTo>
                    <a:cubicBezTo>
                      <a:pt x="1738" y="547"/>
                      <a:pt x="1632" y="504"/>
                      <a:pt x="1488" y="464"/>
                    </a:cubicBezTo>
                    <a:cubicBezTo>
                      <a:pt x="1344" y="424"/>
                      <a:pt x="1128" y="344"/>
                      <a:pt x="960" y="320"/>
                    </a:cubicBezTo>
                    <a:cubicBezTo>
                      <a:pt x="792" y="296"/>
                      <a:pt x="584" y="312"/>
                      <a:pt x="480" y="320"/>
                    </a:cubicBezTo>
                    <a:cubicBezTo>
                      <a:pt x="376" y="328"/>
                      <a:pt x="360" y="352"/>
                      <a:pt x="336" y="368"/>
                    </a:cubicBezTo>
                    <a:cubicBezTo>
                      <a:pt x="312" y="384"/>
                      <a:pt x="304" y="416"/>
                      <a:pt x="336" y="416"/>
                    </a:cubicBezTo>
                    <a:cubicBezTo>
                      <a:pt x="368" y="416"/>
                      <a:pt x="424" y="376"/>
                      <a:pt x="528" y="368"/>
                    </a:cubicBezTo>
                    <a:cubicBezTo>
                      <a:pt x="632" y="360"/>
                      <a:pt x="784" y="336"/>
                      <a:pt x="960" y="368"/>
                    </a:cubicBezTo>
                    <a:cubicBezTo>
                      <a:pt x="1136" y="400"/>
                      <a:pt x="1472" y="520"/>
                      <a:pt x="1584" y="560"/>
                    </a:cubicBezTo>
                    <a:cubicBezTo>
                      <a:pt x="1696" y="600"/>
                      <a:pt x="1664" y="592"/>
                      <a:pt x="1632" y="608"/>
                    </a:cubicBezTo>
                    <a:cubicBezTo>
                      <a:pt x="1600" y="624"/>
                      <a:pt x="1560" y="648"/>
                      <a:pt x="1392" y="656"/>
                    </a:cubicBezTo>
                    <a:cubicBezTo>
                      <a:pt x="1224" y="664"/>
                      <a:pt x="840" y="688"/>
                      <a:pt x="624" y="656"/>
                    </a:cubicBezTo>
                    <a:cubicBezTo>
                      <a:pt x="408" y="624"/>
                      <a:pt x="192" y="512"/>
                      <a:pt x="96" y="464"/>
                    </a:cubicBezTo>
                    <a:close/>
                  </a:path>
                </a:pathLst>
              </a:custGeom>
              <a:solidFill>
                <a:schemeClr val="accent2">
                  <a:alpha val="50000"/>
                </a:schemeClr>
              </a:solidFill>
              <a:ln w="9525" cap="flat" cmpd="sng">
                <a:noFill/>
                <a:prstDash val="solid"/>
                <a:round/>
                <a:headEnd type="none" w="med" len="med"/>
                <a:tailEnd type="none" w="med" len="med"/>
              </a:ln>
              <a:effectLst/>
            </p:spPr>
            <p:txBody>
              <a:bodyPr wrap="none" anchor="ctr"/>
              <a:lstStyle/>
              <a:p>
                <a:endParaRPr lang="en-US"/>
              </a:p>
            </p:txBody>
          </p:sp>
          <p:sp>
            <p:nvSpPr>
              <p:cNvPr id="1053" name="Freeform 29"/>
              <p:cNvSpPr>
                <a:spLocks/>
              </p:cNvSpPr>
              <p:nvPr/>
            </p:nvSpPr>
            <p:spPr bwMode="white">
              <a:xfrm rot="-744944">
                <a:off x="3295" y="2728"/>
                <a:ext cx="706" cy="1014"/>
              </a:xfrm>
              <a:custGeom>
                <a:avLst/>
                <a:gdLst/>
                <a:ahLst/>
                <a:cxnLst>
                  <a:cxn ang="0">
                    <a:pos x="184" y="48"/>
                  </a:cxn>
                  <a:cxn ang="0">
                    <a:pos x="664" y="192"/>
                  </a:cxn>
                  <a:cxn ang="0">
                    <a:pos x="1288" y="1200"/>
                  </a:cxn>
                  <a:cxn ang="0">
                    <a:pos x="1432" y="1968"/>
                  </a:cxn>
                  <a:cxn ang="0">
                    <a:pos x="1384" y="1920"/>
                  </a:cxn>
                  <a:cxn ang="0">
                    <a:pos x="1000" y="1200"/>
                  </a:cxn>
                  <a:cxn ang="0">
                    <a:pos x="616" y="576"/>
                  </a:cxn>
                  <a:cxn ang="0">
                    <a:pos x="280" y="240"/>
                  </a:cxn>
                  <a:cxn ang="0">
                    <a:pos x="232" y="288"/>
                  </a:cxn>
                  <a:cxn ang="0">
                    <a:pos x="472" y="528"/>
                  </a:cxn>
                  <a:cxn ang="0">
                    <a:pos x="760" y="960"/>
                  </a:cxn>
                  <a:cxn ang="0">
                    <a:pos x="1144" y="1632"/>
                  </a:cxn>
                  <a:cxn ang="0">
                    <a:pos x="1384" y="2016"/>
                  </a:cxn>
                  <a:cxn ang="0">
                    <a:pos x="1336" y="2016"/>
                  </a:cxn>
                  <a:cxn ang="0">
                    <a:pos x="1096" y="1824"/>
                  </a:cxn>
                  <a:cxn ang="0">
                    <a:pos x="568" y="1296"/>
                  </a:cxn>
                  <a:cxn ang="0">
                    <a:pos x="88" y="576"/>
                  </a:cxn>
                  <a:cxn ang="0">
                    <a:pos x="40" y="192"/>
                  </a:cxn>
                  <a:cxn ang="0">
                    <a:pos x="184" y="48"/>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gradFill rotWithShape="0">
                <a:gsLst>
                  <a:gs pos="0">
                    <a:schemeClr val="accent2"/>
                  </a:gs>
                  <a:gs pos="100000">
                    <a:schemeClr val="bg1"/>
                  </a:gs>
                </a:gsLst>
                <a:lin ang="0" scaled="1"/>
              </a:gradFill>
              <a:ln w="9525">
                <a:noFill/>
                <a:round/>
                <a:headEnd/>
                <a:tailEnd/>
              </a:ln>
              <a:effectLst/>
            </p:spPr>
            <p:txBody>
              <a:bodyPr wrap="none" anchor="ctr"/>
              <a:lstStyle/>
              <a:p>
                <a:endParaRPr lang="en-US"/>
              </a:p>
            </p:txBody>
          </p:sp>
          <p:sp>
            <p:nvSpPr>
              <p:cNvPr id="1054" name="Freeform 30"/>
              <p:cNvSpPr>
                <a:spLocks/>
              </p:cNvSpPr>
              <p:nvPr/>
            </p:nvSpPr>
            <p:spPr bwMode="white">
              <a:xfrm>
                <a:off x="2993" y="2966"/>
                <a:ext cx="474" cy="1164"/>
              </a:xfrm>
              <a:custGeom>
                <a:avLst/>
                <a:gdLst/>
                <a:ahLst/>
                <a:cxnLst>
                  <a:cxn ang="0">
                    <a:pos x="253" y="1432"/>
                  </a:cxn>
                  <a:cxn ang="0">
                    <a:pos x="82" y="881"/>
                  </a:cxn>
                  <a:cxn ang="0">
                    <a:pos x="12" y="296"/>
                  </a:cxn>
                  <a:cxn ang="0">
                    <a:pos x="156" y="56"/>
                  </a:cxn>
                  <a:cxn ang="0">
                    <a:pos x="444" y="56"/>
                  </a:cxn>
                  <a:cxn ang="0">
                    <a:pos x="636" y="392"/>
                  </a:cxn>
                  <a:cxn ang="0">
                    <a:pos x="876" y="1112"/>
                  </a:cxn>
                  <a:cxn ang="0">
                    <a:pos x="972" y="2024"/>
                  </a:cxn>
                  <a:cxn ang="0">
                    <a:pos x="924" y="2360"/>
                  </a:cxn>
                  <a:cxn ang="0">
                    <a:pos x="876" y="2312"/>
                  </a:cxn>
                  <a:cxn ang="0">
                    <a:pos x="828" y="1928"/>
                  </a:cxn>
                  <a:cxn ang="0">
                    <a:pos x="684" y="1304"/>
                  </a:cxn>
                  <a:cxn ang="0">
                    <a:pos x="396" y="488"/>
                  </a:cxn>
                  <a:cxn ang="0">
                    <a:pos x="300" y="344"/>
                  </a:cxn>
                  <a:cxn ang="0">
                    <a:pos x="300" y="440"/>
                  </a:cxn>
                  <a:cxn ang="0">
                    <a:pos x="540" y="1064"/>
                  </a:cxn>
                  <a:cxn ang="0">
                    <a:pos x="732" y="1784"/>
                  </a:cxn>
                  <a:cxn ang="0">
                    <a:pos x="780" y="2264"/>
                  </a:cxn>
                  <a:cxn ang="0">
                    <a:pos x="732" y="2312"/>
                  </a:cxn>
                  <a:cxn ang="0">
                    <a:pos x="496" y="1887"/>
                  </a:cxn>
                  <a:cxn ang="0">
                    <a:pos x="253" y="1432"/>
                  </a:cxn>
                </a:cxnLst>
                <a:rect l="0" t="0" r="r" b="b"/>
                <a:pathLst>
                  <a:path w="980" h="2408">
                    <a:moveTo>
                      <a:pt x="253" y="1432"/>
                    </a:moveTo>
                    <a:cubicBezTo>
                      <a:pt x="184" y="1264"/>
                      <a:pt x="122" y="1070"/>
                      <a:pt x="82" y="881"/>
                    </a:cubicBezTo>
                    <a:cubicBezTo>
                      <a:pt x="42" y="692"/>
                      <a:pt x="0" y="433"/>
                      <a:pt x="12" y="296"/>
                    </a:cubicBezTo>
                    <a:cubicBezTo>
                      <a:pt x="24" y="159"/>
                      <a:pt x="84" y="96"/>
                      <a:pt x="156" y="56"/>
                    </a:cubicBezTo>
                    <a:cubicBezTo>
                      <a:pt x="228" y="16"/>
                      <a:pt x="364" y="0"/>
                      <a:pt x="444" y="56"/>
                    </a:cubicBezTo>
                    <a:cubicBezTo>
                      <a:pt x="524" y="112"/>
                      <a:pt x="564" y="216"/>
                      <a:pt x="636" y="392"/>
                    </a:cubicBezTo>
                    <a:cubicBezTo>
                      <a:pt x="708" y="568"/>
                      <a:pt x="820" y="840"/>
                      <a:pt x="876" y="1112"/>
                    </a:cubicBezTo>
                    <a:cubicBezTo>
                      <a:pt x="932" y="1384"/>
                      <a:pt x="964" y="1816"/>
                      <a:pt x="972" y="2024"/>
                    </a:cubicBezTo>
                    <a:cubicBezTo>
                      <a:pt x="980" y="2232"/>
                      <a:pt x="940" y="2312"/>
                      <a:pt x="924" y="2360"/>
                    </a:cubicBezTo>
                    <a:cubicBezTo>
                      <a:pt x="908" y="2408"/>
                      <a:pt x="892" y="2384"/>
                      <a:pt x="876" y="2312"/>
                    </a:cubicBezTo>
                    <a:cubicBezTo>
                      <a:pt x="860" y="2240"/>
                      <a:pt x="860" y="2096"/>
                      <a:pt x="828" y="1928"/>
                    </a:cubicBezTo>
                    <a:cubicBezTo>
                      <a:pt x="796" y="1760"/>
                      <a:pt x="756" y="1544"/>
                      <a:pt x="684" y="1304"/>
                    </a:cubicBezTo>
                    <a:cubicBezTo>
                      <a:pt x="612" y="1064"/>
                      <a:pt x="460" y="648"/>
                      <a:pt x="396" y="488"/>
                    </a:cubicBezTo>
                    <a:cubicBezTo>
                      <a:pt x="332" y="328"/>
                      <a:pt x="316" y="352"/>
                      <a:pt x="300" y="344"/>
                    </a:cubicBezTo>
                    <a:cubicBezTo>
                      <a:pt x="284" y="336"/>
                      <a:pt x="260" y="320"/>
                      <a:pt x="300" y="440"/>
                    </a:cubicBezTo>
                    <a:cubicBezTo>
                      <a:pt x="340" y="560"/>
                      <a:pt x="468" y="840"/>
                      <a:pt x="540" y="1064"/>
                    </a:cubicBezTo>
                    <a:cubicBezTo>
                      <a:pt x="612" y="1288"/>
                      <a:pt x="692" y="1584"/>
                      <a:pt x="732" y="1784"/>
                    </a:cubicBezTo>
                    <a:cubicBezTo>
                      <a:pt x="772" y="1984"/>
                      <a:pt x="780" y="2176"/>
                      <a:pt x="780" y="2264"/>
                    </a:cubicBezTo>
                    <a:cubicBezTo>
                      <a:pt x="780" y="2352"/>
                      <a:pt x="779" y="2375"/>
                      <a:pt x="732" y="2312"/>
                    </a:cubicBezTo>
                    <a:cubicBezTo>
                      <a:pt x="685" y="2249"/>
                      <a:pt x="576" y="2034"/>
                      <a:pt x="496" y="1887"/>
                    </a:cubicBezTo>
                    <a:cubicBezTo>
                      <a:pt x="416" y="1740"/>
                      <a:pt x="304" y="1527"/>
                      <a:pt x="253" y="1432"/>
                    </a:cubicBezTo>
                    <a:close/>
                  </a:path>
                </a:pathLst>
              </a:custGeom>
              <a:solidFill>
                <a:schemeClr val="accent2"/>
              </a:solidFill>
              <a:ln w="9525" cap="flat" cmpd="sng">
                <a:noFill/>
                <a:prstDash val="solid"/>
                <a:round/>
                <a:headEnd type="none" w="med" len="med"/>
                <a:tailEnd type="none" w="med" len="med"/>
              </a:ln>
              <a:effectLst/>
            </p:spPr>
            <p:txBody>
              <a:bodyPr wrap="none" anchor="ctr"/>
              <a:lstStyle/>
              <a:p>
                <a:endParaRPr lang="en-US"/>
              </a:p>
            </p:txBody>
          </p:sp>
          <p:grpSp>
            <p:nvGrpSpPr>
              <p:cNvPr id="1055" name="Group 31"/>
              <p:cNvGrpSpPr>
                <a:grpSpLocks/>
              </p:cNvGrpSpPr>
              <p:nvPr/>
            </p:nvGrpSpPr>
            <p:grpSpPr bwMode="auto">
              <a:xfrm>
                <a:off x="2162" y="0"/>
                <a:ext cx="1981" cy="1676"/>
                <a:chOff x="2305" y="2222"/>
                <a:chExt cx="1981" cy="1676"/>
              </a:xfrm>
            </p:grpSpPr>
            <p:sp>
              <p:nvSpPr>
                <p:cNvPr id="1056" name="Freeform 32"/>
                <p:cNvSpPr>
                  <a:spLocks/>
                </p:cNvSpPr>
                <p:nvPr/>
              </p:nvSpPr>
              <p:spPr bwMode="white">
                <a:xfrm rot="2199825" flipH="1">
                  <a:off x="2305" y="2232"/>
                  <a:ext cx="479" cy="950"/>
                </a:xfrm>
                <a:custGeom>
                  <a:avLst/>
                  <a:gdLst/>
                  <a:ahLst/>
                  <a:cxnLst>
                    <a:cxn ang="0">
                      <a:pos x="184" y="48"/>
                    </a:cxn>
                    <a:cxn ang="0">
                      <a:pos x="664" y="192"/>
                    </a:cxn>
                    <a:cxn ang="0">
                      <a:pos x="1288" y="1200"/>
                    </a:cxn>
                    <a:cxn ang="0">
                      <a:pos x="1432" y="1968"/>
                    </a:cxn>
                    <a:cxn ang="0">
                      <a:pos x="1384" y="1920"/>
                    </a:cxn>
                    <a:cxn ang="0">
                      <a:pos x="1000" y="1200"/>
                    </a:cxn>
                    <a:cxn ang="0">
                      <a:pos x="616" y="576"/>
                    </a:cxn>
                    <a:cxn ang="0">
                      <a:pos x="280" y="240"/>
                    </a:cxn>
                    <a:cxn ang="0">
                      <a:pos x="232" y="288"/>
                    </a:cxn>
                    <a:cxn ang="0">
                      <a:pos x="472" y="528"/>
                    </a:cxn>
                    <a:cxn ang="0">
                      <a:pos x="760" y="960"/>
                    </a:cxn>
                    <a:cxn ang="0">
                      <a:pos x="1144" y="1632"/>
                    </a:cxn>
                    <a:cxn ang="0">
                      <a:pos x="1384" y="2016"/>
                    </a:cxn>
                    <a:cxn ang="0">
                      <a:pos x="1336" y="2016"/>
                    </a:cxn>
                    <a:cxn ang="0">
                      <a:pos x="1096" y="1824"/>
                    </a:cxn>
                    <a:cxn ang="0">
                      <a:pos x="568" y="1296"/>
                    </a:cxn>
                    <a:cxn ang="0">
                      <a:pos x="88" y="576"/>
                    </a:cxn>
                    <a:cxn ang="0">
                      <a:pos x="40" y="192"/>
                    </a:cxn>
                    <a:cxn ang="0">
                      <a:pos x="184" y="48"/>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solidFill>
                <a:ln w="9525">
                  <a:noFill/>
                  <a:round/>
                  <a:headEnd/>
                  <a:tailEnd/>
                </a:ln>
                <a:effectLst/>
              </p:spPr>
              <p:txBody>
                <a:bodyPr wrap="none" anchor="ctr"/>
                <a:lstStyle/>
                <a:p>
                  <a:endParaRPr lang="en-US"/>
                </a:p>
              </p:txBody>
            </p:sp>
            <p:sp>
              <p:nvSpPr>
                <p:cNvPr id="1057" name="Freeform 33"/>
                <p:cNvSpPr>
                  <a:spLocks/>
                </p:cNvSpPr>
                <p:nvPr/>
              </p:nvSpPr>
              <p:spPr bwMode="white">
                <a:xfrm rot="21428822" flipH="1">
                  <a:off x="2414" y="2697"/>
                  <a:ext cx="706" cy="1014"/>
                </a:xfrm>
                <a:custGeom>
                  <a:avLst/>
                  <a:gdLst/>
                  <a:ahLst/>
                  <a:cxnLst>
                    <a:cxn ang="0">
                      <a:pos x="184" y="48"/>
                    </a:cxn>
                    <a:cxn ang="0">
                      <a:pos x="664" y="192"/>
                    </a:cxn>
                    <a:cxn ang="0">
                      <a:pos x="1288" y="1200"/>
                    </a:cxn>
                    <a:cxn ang="0">
                      <a:pos x="1432" y="1968"/>
                    </a:cxn>
                    <a:cxn ang="0">
                      <a:pos x="1384" y="1920"/>
                    </a:cxn>
                    <a:cxn ang="0">
                      <a:pos x="1000" y="1200"/>
                    </a:cxn>
                    <a:cxn ang="0">
                      <a:pos x="616" y="576"/>
                    </a:cxn>
                    <a:cxn ang="0">
                      <a:pos x="280" y="240"/>
                    </a:cxn>
                    <a:cxn ang="0">
                      <a:pos x="232" y="288"/>
                    </a:cxn>
                    <a:cxn ang="0">
                      <a:pos x="472" y="528"/>
                    </a:cxn>
                    <a:cxn ang="0">
                      <a:pos x="760" y="960"/>
                    </a:cxn>
                    <a:cxn ang="0">
                      <a:pos x="1144" y="1632"/>
                    </a:cxn>
                    <a:cxn ang="0">
                      <a:pos x="1384" y="2016"/>
                    </a:cxn>
                    <a:cxn ang="0">
                      <a:pos x="1336" y="2016"/>
                    </a:cxn>
                    <a:cxn ang="0">
                      <a:pos x="1096" y="1824"/>
                    </a:cxn>
                    <a:cxn ang="0">
                      <a:pos x="568" y="1296"/>
                    </a:cxn>
                    <a:cxn ang="0">
                      <a:pos x="88" y="576"/>
                    </a:cxn>
                    <a:cxn ang="0">
                      <a:pos x="40" y="192"/>
                    </a:cxn>
                    <a:cxn ang="0">
                      <a:pos x="184" y="48"/>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solidFill>
                <a:ln w="9525">
                  <a:noFill/>
                  <a:round/>
                  <a:headEnd/>
                  <a:tailEnd/>
                </a:ln>
                <a:effectLst/>
              </p:spPr>
              <p:txBody>
                <a:bodyPr wrap="none" anchor="ctr"/>
                <a:lstStyle/>
                <a:p>
                  <a:endParaRPr lang="en-US"/>
                </a:p>
              </p:txBody>
            </p:sp>
            <p:sp>
              <p:nvSpPr>
                <p:cNvPr id="1058" name="Freeform 34"/>
                <p:cNvSpPr>
                  <a:spLocks/>
                </p:cNvSpPr>
                <p:nvPr/>
              </p:nvSpPr>
              <p:spPr bwMode="white">
                <a:xfrm>
                  <a:off x="3308" y="2222"/>
                  <a:ext cx="978" cy="332"/>
                </a:xfrm>
                <a:custGeom>
                  <a:avLst/>
                  <a:gdLst/>
                  <a:ahLst/>
                  <a:cxnLst>
                    <a:cxn ang="0">
                      <a:pos x="96" y="464"/>
                    </a:cxn>
                    <a:cxn ang="0">
                      <a:pos x="48" y="368"/>
                    </a:cxn>
                    <a:cxn ang="0">
                      <a:pos x="96" y="224"/>
                    </a:cxn>
                    <a:cxn ang="0">
                      <a:pos x="384" y="32"/>
                    </a:cxn>
                    <a:cxn ang="0">
                      <a:pos x="960" y="32"/>
                    </a:cxn>
                    <a:cxn ang="0">
                      <a:pos x="1584" y="224"/>
                    </a:cxn>
                    <a:cxn ang="0">
                      <a:pos x="1920" y="416"/>
                    </a:cxn>
                    <a:cxn ang="0">
                      <a:pos x="2004" y="544"/>
                    </a:cxn>
                    <a:cxn ang="0">
                      <a:pos x="1824" y="560"/>
                    </a:cxn>
                    <a:cxn ang="0">
                      <a:pos x="1488" y="464"/>
                    </a:cxn>
                    <a:cxn ang="0">
                      <a:pos x="960" y="320"/>
                    </a:cxn>
                    <a:cxn ang="0">
                      <a:pos x="480" y="320"/>
                    </a:cxn>
                    <a:cxn ang="0">
                      <a:pos x="336" y="368"/>
                    </a:cxn>
                    <a:cxn ang="0">
                      <a:pos x="336" y="416"/>
                    </a:cxn>
                    <a:cxn ang="0">
                      <a:pos x="528" y="368"/>
                    </a:cxn>
                    <a:cxn ang="0">
                      <a:pos x="960" y="368"/>
                    </a:cxn>
                    <a:cxn ang="0">
                      <a:pos x="1584" y="560"/>
                    </a:cxn>
                    <a:cxn ang="0">
                      <a:pos x="1632" y="608"/>
                    </a:cxn>
                    <a:cxn ang="0">
                      <a:pos x="1392" y="656"/>
                    </a:cxn>
                    <a:cxn ang="0">
                      <a:pos x="624" y="656"/>
                    </a:cxn>
                    <a:cxn ang="0">
                      <a:pos x="96" y="464"/>
                    </a:cxn>
                  </a:cxnLst>
                  <a:rect l="0" t="0" r="r" b="b"/>
                  <a:pathLst>
                    <a:path w="2020" h="688">
                      <a:moveTo>
                        <a:pt x="96" y="464"/>
                      </a:moveTo>
                      <a:cubicBezTo>
                        <a:pt x="0" y="416"/>
                        <a:pt x="48" y="408"/>
                        <a:pt x="48" y="368"/>
                      </a:cubicBezTo>
                      <a:cubicBezTo>
                        <a:pt x="48" y="328"/>
                        <a:pt x="40" y="280"/>
                        <a:pt x="96" y="224"/>
                      </a:cubicBezTo>
                      <a:cubicBezTo>
                        <a:pt x="152" y="168"/>
                        <a:pt x="240" y="64"/>
                        <a:pt x="384" y="32"/>
                      </a:cubicBezTo>
                      <a:cubicBezTo>
                        <a:pt x="528" y="0"/>
                        <a:pt x="760" y="0"/>
                        <a:pt x="960" y="32"/>
                      </a:cubicBezTo>
                      <a:cubicBezTo>
                        <a:pt x="1160" y="64"/>
                        <a:pt x="1424" y="160"/>
                        <a:pt x="1584" y="224"/>
                      </a:cubicBezTo>
                      <a:cubicBezTo>
                        <a:pt x="1744" y="288"/>
                        <a:pt x="1850" y="363"/>
                        <a:pt x="1920" y="416"/>
                      </a:cubicBezTo>
                      <a:cubicBezTo>
                        <a:pt x="1990" y="469"/>
                        <a:pt x="2020" y="520"/>
                        <a:pt x="2004" y="544"/>
                      </a:cubicBezTo>
                      <a:cubicBezTo>
                        <a:pt x="1988" y="568"/>
                        <a:pt x="1910" y="573"/>
                        <a:pt x="1824" y="560"/>
                      </a:cubicBezTo>
                      <a:cubicBezTo>
                        <a:pt x="1738" y="547"/>
                        <a:pt x="1632" y="504"/>
                        <a:pt x="1488" y="464"/>
                      </a:cubicBezTo>
                      <a:cubicBezTo>
                        <a:pt x="1344" y="424"/>
                        <a:pt x="1128" y="344"/>
                        <a:pt x="960" y="320"/>
                      </a:cubicBezTo>
                      <a:cubicBezTo>
                        <a:pt x="792" y="296"/>
                        <a:pt x="584" y="312"/>
                        <a:pt x="480" y="320"/>
                      </a:cubicBezTo>
                      <a:cubicBezTo>
                        <a:pt x="376" y="328"/>
                        <a:pt x="360" y="352"/>
                        <a:pt x="336" y="368"/>
                      </a:cubicBezTo>
                      <a:cubicBezTo>
                        <a:pt x="312" y="384"/>
                        <a:pt x="304" y="416"/>
                        <a:pt x="336" y="416"/>
                      </a:cubicBezTo>
                      <a:cubicBezTo>
                        <a:pt x="368" y="416"/>
                        <a:pt x="424" y="376"/>
                        <a:pt x="528" y="368"/>
                      </a:cubicBezTo>
                      <a:cubicBezTo>
                        <a:pt x="632" y="360"/>
                        <a:pt x="784" y="336"/>
                        <a:pt x="960" y="368"/>
                      </a:cubicBezTo>
                      <a:cubicBezTo>
                        <a:pt x="1136" y="400"/>
                        <a:pt x="1472" y="520"/>
                        <a:pt x="1584" y="560"/>
                      </a:cubicBezTo>
                      <a:cubicBezTo>
                        <a:pt x="1696" y="600"/>
                        <a:pt x="1664" y="592"/>
                        <a:pt x="1632" y="608"/>
                      </a:cubicBezTo>
                      <a:cubicBezTo>
                        <a:pt x="1600" y="624"/>
                        <a:pt x="1560" y="648"/>
                        <a:pt x="1392" y="656"/>
                      </a:cubicBezTo>
                      <a:cubicBezTo>
                        <a:pt x="1224" y="664"/>
                        <a:pt x="840" y="688"/>
                        <a:pt x="624" y="656"/>
                      </a:cubicBezTo>
                      <a:cubicBezTo>
                        <a:pt x="408" y="624"/>
                        <a:pt x="192" y="512"/>
                        <a:pt x="96" y="464"/>
                      </a:cubicBezTo>
                      <a:close/>
                    </a:path>
                  </a:pathLst>
                </a:custGeom>
                <a:solidFill>
                  <a:schemeClr val="accent2"/>
                </a:solidFill>
                <a:ln w="9525" cap="flat" cmpd="sng">
                  <a:noFill/>
                  <a:prstDash val="solid"/>
                  <a:round/>
                  <a:headEnd type="none" w="med" len="med"/>
                  <a:tailEnd type="none" w="med" len="med"/>
                </a:ln>
                <a:effectLst/>
              </p:spPr>
              <p:txBody>
                <a:bodyPr wrap="none" anchor="ctr"/>
                <a:lstStyle/>
                <a:p>
                  <a:endParaRPr lang="en-US"/>
                </a:p>
              </p:txBody>
            </p:sp>
            <p:sp>
              <p:nvSpPr>
                <p:cNvPr id="1059" name="Freeform 35"/>
                <p:cNvSpPr>
                  <a:spLocks/>
                </p:cNvSpPr>
                <p:nvPr/>
              </p:nvSpPr>
              <p:spPr bwMode="white">
                <a:xfrm rot="-744944">
                  <a:off x="3415" y="2496"/>
                  <a:ext cx="706" cy="1014"/>
                </a:xfrm>
                <a:custGeom>
                  <a:avLst/>
                  <a:gdLst/>
                  <a:ahLst/>
                  <a:cxnLst>
                    <a:cxn ang="0">
                      <a:pos x="184" y="48"/>
                    </a:cxn>
                    <a:cxn ang="0">
                      <a:pos x="664" y="192"/>
                    </a:cxn>
                    <a:cxn ang="0">
                      <a:pos x="1288" y="1200"/>
                    </a:cxn>
                    <a:cxn ang="0">
                      <a:pos x="1432" y="1968"/>
                    </a:cxn>
                    <a:cxn ang="0">
                      <a:pos x="1384" y="1920"/>
                    </a:cxn>
                    <a:cxn ang="0">
                      <a:pos x="1000" y="1200"/>
                    </a:cxn>
                    <a:cxn ang="0">
                      <a:pos x="616" y="576"/>
                    </a:cxn>
                    <a:cxn ang="0">
                      <a:pos x="280" y="240"/>
                    </a:cxn>
                    <a:cxn ang="0">
                      <a:pos x="232" y="288"/>
                    </a:cxn>
                    <a:cxn ang="0">
                      <a:pos x="472" y="528"/>
                    </a:cxn>
                    <a:cxn ang="0">
                      <a:pos x="760" y="960"/>
                    </a:cxn>
                    <a:cxn ang="0">
                      <a:pos x="1144" y="1632"/>
                    </a:cxn>
                    <a:cxn ang="0">
                      <a:pos x="1384" y="2016"/>
                    </a:cxn>
                    <a:cxn ang="0">
                      <a:pos x="1336" y="2016"/>
                    </a:cxn>
                    <a:cxn ang="0">
                      <a:pos x="1096" y="1824"/>
                    </a:cxn>
                    <a:cxn ang="0">
                      <a:pos x="568" y="1296"/>
                    </a:cxn>
                    <a:cxn ang="0">
                      <a:pos x="88" y="576"/>
                    </a:cxn>
                    <a:cxn ang="0">
                      <a:pos x="40" y="192"/>
                    </a:cxn>
                    <a:cxn ang="0">
                      <a:pos x="184" y="48"/>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solidFill>
                <a:ln w="9525">
                  <a:noFill/>
                  <a:round/>
                  <a:headEnd/>
                  <a:tailEnd/>
                </a:ln>
                <a:effectLst/>
              </p:spPr>
              <p:txBody>
                <a:bodyPr wrap="none" anchor="ctr"/>
                <a:lstStyle/>
                <a:p>
                  <a:endParaRPr lang="en-US"/>
                </a:p>
              </p:txBody>
            </p:sp>
            <p:sp>
              <p:nvSpPr>
                <p:cNvPr id="1060" name="Freeform 36"/>
                <p:cNvSpPr>
                  <a:spLocks/>
                </p:cNvSpPr>
                <p:nvPr/>
              </p:nvSpPr>
              <p:spPr bwMode="white">
                <a:xfrm>
                  <a:off x="3113" y="2734"/>
                  <a:ext cx="474" cy="1164"/>
                </a:xfrm>
                <a:custGeom>
                  <a:avLst/>
                  <a:gdLst/>
                  <a:ahLst/>
                  <a:cxnLst>
                    <a:cxn ang="0">
                      <a:pos x="253" y="1432"/>
                    </a:cxn>
                    <a:cxn ang="0">
                      <a:pos x="82" y="881"/>
                    </a:cxn>
                    <a:cxn ang="0">
                      <a:pos x="12" y="296"/>
                    </a:cxn>
                    <a:cxn ang="0">
                      <a:pos x="156" y="56"/>
                    </a:cxn>
                    <a:cxn ang="0">
                      <a:pos x="444" y="56"/>
                    </a:cxn>
                    <a:cxn ang="0">
                      <a:pos x="636" y="392"/>
                    </a:cxn>
                    <a:cxn ang="0">
                      <a:pos x="876" y="1112"/>
                    </a:cxn>
                    <a:cxn ang="0">
                      <a:pos x="972" y="2024"/>
                    </a:cxn>
                    <a:cxn ang="0">
                      <a:pos x="924" y="2360"/>
                    </a:cxn>
                    <a:cxn ang="0">
                      <a:pos x="876" y="2312"/>
                    </a:cxn>
                    <a:cxn ang="0">
                      <a:pos x="828" y="1928"/>
                    </a:cxn>
                    <a:cxn ang="0">
                      <a:pos x="684" y="1304"/>
                    </a:cxn>
                    <a:cxn ang="0">
                      <a:pos x="396" y="488"/>
                    </a:cxn>
                    <a:cxn ang="0">
                      <a:pos x="300" y="344"/>
                    </a:cxn>
                    <a:cxn ang="0">
                      <a:pos x="300" y="440"/>
                    </a:cxn>
                    <a:cxn ang="0">
                      <a:pos x="540" y="1064"/>
                    </a:cxn>
                    <a:cxn ang="0">
                      <a:pos x="732" y="1784"/>
                    </a:cxn>
                    <a:cxn ang="0">
                      <a:pos x="780" y="2264"/>
                    </a:cxn>
                    <a:cxn ang="0">
                      <a:pos x="732" y="2312"/>
                    </a:cxn>
                    <a:cxn ang="0">
                      <a:pos x="496" y="1887"/>
                    </a:cxn>
                    <a:cxn ang="0">
                      <a:pos x="253" y="1432"/>
                    </a:cxn>
                  </a:cxnLst>
                  <a:rect l="0" t="0" r="r" b="b"/>
                  <a:pathLst>
                    <a:path w="980" h="2408">
                      <a:moveTo>
                        <a:pt x="253" y="1432"/>
                      </a:moveTo>
                      <a:cubicBezTo>
                        <a:pt x="184" y="1264"/>
                        <a:pt x="122" y="1070"/>
                        <a:pt x="82" y="881"/>
                      </a:cubicBezTo>
                      <a:cubicBezTo>
                        <a:pt x="42" y="692"/>
                        <a:pt x="0" y="433"/>
                        <a:pt x="12" y="296"/>
                      </a:cubicBezTo>
                      <a:cubicBezTo>
                        <a:pt x="24" y="159"/>
                        <a:pt x="84" y="96"/>
                        <a:pt x="156" y="56"/>
                      </a:cubicBezTo>
                      <a:cubicBezTo>
                        <a:pt x="228" y="16"/>
                        <a:pt x="364" y="0"/>
                        <a:pt x="444" y="56"/>
                      </a:cubicBezTo>
                      <a:cubicBezTo>
                        <a:pt x="524" y="112"/>
                        <a:pt x="564" y="216"/>
                        <a:pt x="636" y="392"/>
                      </a:cubicBezTo>
                      <a:cubicBezTo>
                        <a:pt x="708" y="568"/>
                        <a:pt x="820" y="840"/>
                        <a:pt x="876" y="1112"/>
                      </a:cubicBezTo>
                      <a:cubicBezTo>
                        <a:pt x="932" y="1384"/>
                        <a:pt x="964" y="1816"/>
                        <a:pt x="972" y="2024"/>
                      </a:cubicBezTo>
                      <a:cubicBezTo>
                        <a:pt x="980" y="2232"/>
                        <a:pt x="940" y="2312"/>
                        <a:pt x="924" y="2360"/>
                      </a:cubicBezTo>
                      <a:cubicBezTo>
                        <a:pt x="908" y="2408"/>
                        <a:pt x="892" y="2384"/>
                        <a:pt x="876" y="2312"/>
                      </a:cubicBezTo>
                      <a:cubicBezTo>
                        <a:pt x="860" y="2240"/>
                        <a:pt x="860" y="2096"/>
                        <a:pt x="828" y="1928"/>
                      </a:cubicBezTo>
                      <a:cubicBezTo>
                        <a:pt x="796" y="1760"/>
                        <a:pt x="756" y="1544"/>
                        <a:pt x="684" y="1304"/>
                      </a:cubicBezTo>
                      <a:cubicBezTo>
                        <a:pt x="612" y="1064"/>
                        <a:pt x="460" y="648"/>
                        <a:pt x="396" y="488"/>
                      </a:cubicBezTo>
                      <a:cubicBezTo>
                        <a:pt x="332" y="328"/>
                        <a:pt x="316" y="352"/>
                        <a:pt x="300" y="344"/>
                      </a:cubicBezTo>
                      <a:cubicBezTo>
                        <a:pt x="284" y="336"/>
                        <a:pt x="260" y="320"/>
                        <a:pt x="300" y="440"/>
                      </a:cubicBezTo>
                      <a:cubicBezTo>
                        <a:pt x="340" y="560"/>
                        <a:pt x="468" y="840"/>
                        <a:pt x="540" y="1064"/>
                      </a:cubicBezTo>
                      <a:cubicBezTo>
                        <a:pt x="612" y="1288"/>
                        <a:pt x="692" y="1584"/>
                        <a:pt x="732" y="1784"/>
                      </a:cubicBezTo>
                      <a:cubicBezTo>
                        <a:pt x="772" y="1984"/>
                        <a:pt x="780" y="2176"/>
                        <a:pt x="780" y="2264"/>
                      </a:cubicBezTo>
                      <a:cubicBezTo>
                        <a:pt x="780" y="2352"/>
                        <a:pt x="779" y="2375"/>
                        <a:pt x="732" y="2312"/>
                      </a:cubicBezTo>
                      <a:cubicBezTo>
                        <a:pt x="685" y="2249"/>
                        <a:pt x="576" y="2034"/>
                        <a:pt x="496" y="1887"/>
                      </a:cubicBezTo>
                      <a:cubicBezTo>
                        <a:pt x="416" y="1740"/>
                        <a:pt x="304" y="1527"/>
                        <a:pt x="253" y="1432"/>
                      </a:cubicBezTo>
                      <a:close/>
                    </a:path>
                  </a:pathLst>
                </a:custGeom>
                <a:solidFill>
                  <a:schemeClr val="accent2"/>
                </a:solidFill>
                <a:ln w="9525" cap="flat" cmpd="sng">
                  <a:noFill/>
                  <a:prstDash val="solid"/>
                  <a:round/>
                  <a:headEnd type="none" w="med" len="med"/>
                  <a:tailEnd type="none" w="med" len="med"/>
                </a:ln>
                <a:effectLst/>
              </p:spPr>
              <p:txBody>
                <a:bodyPr wrap="none" anchor="ctr"/>
                <a:lstStyle/>
                <a:p>
                  <a:endParaRPr lang="en-US"/>
                </a:p>
              </p:txBody>
            </p:sp>
          </p:grpSp>
          <p:grpSp>
            <p:nvGrpSpPr>
              <p:cNvPr id="1061" name="Group 37"/>
              <p:cNvGrpSpPr>
                <a:grpSpLocks/>
              </p:cNvGrpSpPr>
              <p:nvPr/>
            </p:nvGrpSpPr>
            <p:grpSpPr bwMode="auto">
              <a:xfrm>
                <a:off x="196" y="1100"/>
                <a:ext cx="2234" cy="1706"/>
                <a:chOff x="196" y="1100"/>
                <a:chExt cx="2234" cy="1706"/>
              </a:xfrm>
            </p:grpSpPr>
            <p:sp>
              <p:nvSpPr>
                <p:cNvPr id="1062" name="Freeform 38"/>
                <p:cNvSpPr>
                  <a:spLocks/>
                </p:cNvSpPr>
                <p:nvPr/>
              </p:nvSpPr>
              <p:spPr bwMode="white">
                <a:xfrm rot="-744944">
                  <a:off x="1583" y="1359"/>
                  <a:ext cx="706" cy="1014"/>
                </a:xfrm>
                <a:custGeom>
                  <a:avLst/>
                  <a:gdLst/>
                  <a:ahLst/>
                  <a:cxnLst>
                    <a:cxn ang="0">
                      <a:pos x="184" y="48"/>
                    </a:cxn>
                    <a:cxn ang="0">
                      <a:pos x="664" y="192"/>
                    </a:cxn>
                    <a:cxn ang="0">
                      <a:pos x="1288" y="1200"/>
                    </a:cxn>
                    <a:cxn ang="0">
                      <a:pos x="1432" y="1968"/>
                    </a:cxn>
                    <a:cxn ang="0">
                      <a:pos x="1384" y="1920"/>
                    </a:cxn>
                    <a:cxn ang="0">
                      <a:pos x="1000" y="1200"/>
                    </a:cxn>
                    <a:cxn ang="0">
                      <a:pos x="616" y="576"/>
                    </a:cxn>
                    <a:cxn ang="0">
                      <a:pos x="280" y="240"/>
                    </a:cxn>
                    <a:cxn ang="0">
                      <a:pos x="232" y="288"/>
                    </a:cxn>
                    <a:cxn ang="0">
                      <a:pos x="472" y="528"/>
                    </a:cxn>
                    <a:cxn ang="0">
                      <a:pos x="760" y="960"/>
                    </a:cxn>
                    <a:cxn ang="0">
                      <a:pos x="1144" y="1632"/>
                    </a:cxn>
                    <a:cxn ang="0">
                      <a:pos x="1384" y="2016"/>
                    </a:cxn>
                    <a:cxn ang="0">
                      <a:pos x="1336" y="2016"/>
                    </a:cxn>
                    <a:cxn ang="0">
                      <a:pos x="1096" y="1824"/>
                    </a:cxn>
                    <a:cxn ang="0">
                      <a:pos x="568" y="1296"/>
                    </a:cxn>
                    <a:cxn ang="0">
                      <a:pos x="88" y="576"/>
                    </a:cxn>
                    <a:cxn ang="0">
                      <a:pos x="40" y="192"/>
                    </a:cxn>
                    <a:cxn ang="0">
                      <a:pos x="184" y="48"/>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solidFill>
                <a:ln w="9525">
                  <a:noFill/>
                  <a:round/>
                  <a:headEnd/>
                  <a:tailEnd/>
                </a:ln>
                <a:effectLst/>
              </p:spPr>
              <p:txBody>
                <a:bodyPr wrap="none" anchor="ctr"/>
                <a:lstStyle/>
                <a:p>
                  <a:endParaRPr lang="en-US"/>
                </a:p>
              </p:txBody>
            </p:sp>
            <p:sp>
              <p:nvSpPr>
                <p:cNvPr id="1063" name="Freeform 39"/>
                <p:cNvSpPr>
                  <a:spLocks/>
                </p:cNvSpPr>
                <p:nvPr/>
              </p:nvSpPr>
              <p:spPr bwMode="white">
                <a:xfrm>
                  <a:off x="1295" y="1642"/>
                  <a:ext cx="474" cy="1164"/>
                </a:xfrm>
                <a:custGeom>
                  <a:avLst/>
                  <a:gdLst/>
                  <a:ahLst/>
                  <a:cxnLst>
                    <a:cxn ang="0">
                      <a:pos x="253" y="1432"/>
                    </a:cxn>
                    <a:cxn ang="0">
                      <a:pos x="82" y="881"/>
                    </a:cxn>
                    <a:cxn ang="0">
                      <a:pos x="12" y="296"/>
                    </a:cxn>
                    <a:cxn ang="0">
                      <a:pos x="156" y="56"/>
                    </a:cxn>
                    <a:cxn ang="0">
                      <a:pos x="444" y="56"/>
                    </a:cxn>
                    <a:cxn ang="0">
                      <a:pos x="636" y="392"/>
                    </a:cxn>
                    <a:cxn ang="0">
                      <a:pos x="876" y="1112"/>
                    </a:cxn>
                    <a:cxn ang="0">
                      <a:pos x="972" y="2024"/>
                    </a:cxn>
                    <a:cxn ang="0">
                      <a:pos x="924" y="2360"/>
                    </a:cxn>
                    <a:cxn ang="0">
                      <a:pos x="876" y="2312"/>
                    </a:cxn>
                    <a:cxn ang="0">
                      <a:pos x="828" y="1928"/>
                    </a:cxn>
                    <a:cxn ang="0">
                      <a:pos x="684" y="1304"/>
                    </a:cxn>
                    <a:cxn ang="0">
                      <a:pos x="396" y="488"/>
                    </a:cxn>
                    <a:cxn ang="0">
                      <a:pos x="300" y="344"/>
                    </a:cxn>
                    <a:cxn ang="0">
                      <a:pos x="300" y="440"/>
                    </a:cxn>
                    <a:cxn ang="0">
                      <a:pos x="540" y="1064"/>
                    </a:cxn>
                    <a:cxn ang="0">
                      <a:pos x="732" y="1784"/>
                    </a:cxn>
                    <a:cxn ang="0">
                      <a:pos x="780" y="2264"/>
                    </a:cxn>
                    <a:cxn ang="0">
                      <a:pos x="732" y="2312"/>
                    </a:cxn>
                    <a:cxn ang="0">
                      <a:pos x="496" y="1887"/>
                    </a:cxn>
                    <a:cxn ang="0">
                      <a:pos x="253" y="1432"/>
                    </a:cxn>
                  </a:cxnLst>
                  <a:rect l="0" t="0" r="r" b="b"/>
                  <a:pathLst>
                    <a:path w="980" h="2408">
                      <a:moveTo>
                        <a:pt x="253" y="1432"/>
                      </a:moveTo>
                      <a:cubicBezTo>
                        <a:pt x="184" y="1264"/>
                        <a:pt x="122" y="1070"/>
                        <a:pt x="82" y="881"/>
                      </a:cubicBezTo>
                      <a:cubicBezTo>
                        <a:pt x="42" y="692"/>
                        <a:pt x="0" y="433"/>
                        <a:pt x="12" y="296"/>
                      </a:cubicBezTo>
                      <a:cubicBezTo>
                        <a:pt x="24" y="159"/>
                        <a:pt x="84" y="96"/>
                        <a:pt x="156" y="56"/>
                      </a:cubicBezTo>
                      <a:cubicBezTo>
                        <a:pt x="228" y="16"/>
                        <a:pt x="364" y="0"/>
                        <a:pt x="444" y="56"/>
                      </a:cubicBezTo>
                      <a:cubicBezTo>
                        <a:pt x="524" y="112"/>
                        <a:pt x="564" y="216"/>
                        <a:pt x="636" y="392"/>
                      </a:cubicBezTo>
                      <a:cubicBezTo>
                        <a:pt x="708" y="568"/>
                        <a:pt x="820" y="840"/>
                        <a:pt x="876" y="1112"/>
                      </a:cubicBezTo>
                      <a:cubicBezTo>
                        <a:pt x="932" y="1384"/>
                        <a:pt x="964" y="1816"/>
                        <a:pt x="972" y="2024"/>
                      </a:cubicBezTo>
                      <a:cubicBezTo>
                        <a:pt x="980" y="2232"/>
                        <a:pt x="940" y="2312"/>
                        <a:pt x="924" y="2360"/>
                      </a:cubicBezTo>
                      <a:cubicBezTo>
                        <a:pt x="908" y="2408"/>
                        <a:pt x="892" y="2384"/>
                        <a:pt x="876" y="2312"/>
                      </a:cubicBezTo>
                      <a:cubicBezTo>
                        <a:pt x="860" y="2240"/>
                        <a:pt x="860" y="2096"/>
                        <a:pt x="828" y="1928"/>
                      </a:cubicBezTo>
                      <a:cubicBezTo>
                        <a:pt x="796" y="1760"/>
                        <a:pt x="756" y="1544"/>
                        <a:pt x="684" y="1304"/>
                      </a:cubicBezTo>
                      <a:cubicBezTo>
                        <a:pt x="612" y="1064"/>
                        <a:pt x="460" y="648"/>
                        <a:pt x="396" y="488"/>
                      </a:cubicBezTo>
                      <a:cubicBezTo>
                        <a:pt x="332" y="328"/>
                        <a:pt x="316" y="352"/>
                        <a:pt x="300" y="344"/>
                      </a:cubicBezTo>
                      <a:cubicBezTo>
                        <a:pt x="284" y="336"/>
                        <a:pt x="260" y="320"/>
                        <a:pt x="300" y="440"/>
                      </a:cubicBezTo>
                      <a:cubicBezTo>
                        <a:pt x="340" y="560"/>
                        <a:pt x="468" y="840"/>
                        <a:pt x="540" y="1064"/>
                      </a:cubicBezTo>
                      <a:cubicBezTo>
                        <a:pt x="612" y="1288"/>
                        <a:pt x="692" y="1584"/>
                        <a:pt x="732" y="1784"/>
                      </a:cubicBezTo>
                      <a:cubicBezTo>
                        <a:pt x="772" y="1984"/>
                        <a:pt x="780" y="2176"/>
                        <a:pt x="780" y="2264"/>
                      </a:cubicBezTo>
                      <a:cubicBezTo>
                        <a:pt x="780" y="2352"/>
                        <a:pt x="779" y="2375"/>
                        <a:pt x="732" y="2312"/>
                      </a:cubicBezTo>
                      <a:cubicBezTo>
                        <a:pt x="685" y="2249"/>
                        <a:pt x="576" y="2034"/>
                        <a:pt x="496" y="1887"/>
                      </a:cubicBezTo>
                      <a:cubicBezTo>
                        <a:pt x="416" y="1740"/>
                        <a:pt x="304" y="1527"/>
                        <a:pt x="253" y="1432"/>
                      </a:cubicBezTo>
                      <a:close/>
                    </a:path>
                  </a:pathLst>
                </a:custGeom>
                <a:solidFill>
                  <a:schemeClr val="accent2"/>
                </a:solidFill>
                <a:ln w="9525" cap="flat" cmpd="sng">
                  <a:noFill/>
                  <a:prstDash val="solid"/>
                  <a:round/>
                  <a:headEnd type="none" w="med" len="med"/>
                  <a:tailEnd type="none" w="med" len="med"/>
                </a:ln>
                <a:effectLst/>
              </p:spPr>
              <p:txBody>
                <a:bodyPr wrap="none" anchor="ctr"/>
                <a:lstStyle/>
                <a:p>
                  <a:endParaRPr lang="en-US"/>
                </a:p>
              </p:txBody>
            </p:sp>
            <p:sp>
              <p:nvSpPr>
                <p:cNvPr id="1064" name="Freeform 40"/>
                <p:cNvSpPr>
                  <a:spLocks/>
                </p:cNvSpPr>
                <p:nvPr/>
              </p:nvSpPr>
              <p:spPr bwMode="white">
                <a:xfrm>
                  <a:off x="1452" y="1100"/>
                  <a:ext cx="978" cy="332"/>
                </a:xfrm>
                <a:custGeom>
                  <a:avLst/>
                  <a:gdLst/>
                  <a:ahLst/>
                  <a:cxnLst>
                    <a:cxn ang="0">
                      <a:pos x="96" y="464"/>
                    </a:cxn>
                    <a:cxn ang="0">
                      <a:pos x="48" y="368"/>
                    </a:cxn>
                    <a:cxn ang="0">
                      <a:pos x="96" y="224"/>
                    </a:cxn>
                    <a:cxn ang="0">
                      <a:pos x="384" y="32"/>
                    </a:cxn>
                    <a:cxn ang="0">
                      <a:pos x="960" y="32"/>
                    </a:cxn>
                    <a:cxn ang="0">
                      <a:pos x="1584" y="224"/>
                    </a:cxn>
                    <a:cxn ang="0">
                      <a:pos x="1920" y="416"/>
                    </a:cxn>
                    <a:cxn ang="0">
                      <a:pos x="2004" y="544"/>
                    </a:cxn>
                    <a:cxn ang="0">
                      <a:pos x="1824" y="560"/>
                    </a:cxn>
                    <a:cxn ang="0">
                      <a:pos x="1488" y="464"/>
                    </a:cxn>
                    <a:cxn ang="0">
                      <a:pos x="960" y="320"/>
                    </a:cxn>
                    <a:cxn ang="0">
                      <a:pos x="480" y="320"/>
                    </a:cxn>
                    <a:cxn ang="0">
                      <a:pos x="336" y="368"/>
                    </a:cxn>
                    <a:cxn ang="0">
                      <a:pos x="336" y="416"/>
                    </a:cxn>
                    <a:cxn ang="0">
                      <a:pos x="528" y="368"/>
                    </a:cxn>
                    <a:cxn ang="0">
                      <a:pos x="960" y="368"/>
                    </a:cxn>
                    <a:cxn ang="0">
                      <a:pos x="1584" y="560"/>
                    </a:cxn>
                    <a:cxn ang="0">
                      <a:pos x="1632" y="608"/>
                    </a:cxn>
                    <a:cxn ang="0">
                      <a:pos x="1392" y="656"/>
                    </a:cxn>
                    <a:cxn ang="0">
                      <a:pos x="624" y="656"/>
                    </a:cxn>
                    <a:cxn ang="0">
                      <a:pos x="96" y="464"/>
                    </a:cxn>
                  </a:cxnLst>
                  <a:rect l="0" t="0" r="r" b="b"/>
                  <a:pathLst>
                    <a:path w="2020" h="688">
                      <a:moveTo>
                        <a:pt x="96" y="464"/>
                      </a:moveTo>
                      <a:cubicBezTo>
                        <a:pt x="0" y="416"/>
                        <a:pt x="48" y="408"/>
                        <a:pt x="48" y="368"/>
                      </a:cubicBezTo>
                      <a:cubicBezTo>
                        <a:pt x="48" y="328"/>
                        <a:pt x="40" y="280"/>
                        <a:pt x="96" y="224"/>
                      </a:cubicBezTo>
                      <a:cubicBezTo>
                        <a:pt x="152" y="168"/>
                        <a:pt x="240" y="64"/>
                        <a:pt x="384" y="32"/>
                      </a:cubicBezTo>
                      <a:cubicBezTo>
                        <a:pt x="528" y="0"/>
                        <a:pt x="760" y="0"/>
                        <a:pt x="960" y="32"/>
                      </a:cubicBezTo>
                      <a:cubicBezTo>
                        <a:pt x="1160" y="64"/>
                        <a:pt x="1424" y="160"/>
                        <a:pt x="1584" y="224"/>
                      </a:cubicBezTo>
                      <a:cubicBezTo>
                        <a:pt x="1744" y="288"/>
                        <a:pt x="1850" y="363"/>
                        <a:pt x="1920" y="416"/>
                      </a:cubicBezTo>
                      <a:cubicBezTo>
                        <a:pt x="1990" y="469"/>
                        <a:pt x="2020" y="520"/>
                        <a:pt x="2004" y="544"/>
                      </a:cubicBezTo>
                      <a:cubicBezTo>
                        <a:pt x="1988" y="568"/>
                        <a:pt x="1910" y="573"/>
                        <a:pt x="1824" y="560"/>
                      </a:cubicBezTo>
                      <a:cubicBezTo>
                        <a:pt x="1738" y="547"/>
                        <a:pt x="1632" y="504"/>
                        <a:pt x="1488" y="464"/>
                      </a:cubicBezTo>
                      <a:cubicBezTo>
                        <a:pt x="1344" y="424"/>
                        <a:pt x="1128" y="344"/>
                        <a:pt x="960" y="320"/>
                      </a:cubicBezTo>
                      <a:cubicBezTo>
                        <a:pt x="792" y="296"/>
                        <a:pt x="584" y="312"/>
                        <a:pt x="480" y="320"/>
                      </a:cubicBezTo>
                      <a:cubicBezTo>
                        <a:pt x="376" y="328"/>
                        <a:pt x="360" y="352"/>
                        <a:pt x="336" y="368"/>
                      </a:cubicBezTo>
                      <a:cubicBezTo>
                        <a:pt x="312" y="384"/>
                        <a:pt x="304" y="416"/>
                        <a:pt x="336" y="416"/>
                      </a:cubicBezTo>
                      <a:cubicBezTo>
                        <a:pt x="368" y="416"/>
                        <a:pt x="424" y="376"/>
                        <a:pt x="528" y="368"/>
                      </a:cubicBezTo>
                      <a:cubicBezTo>
                        <a:pt x="632" y="360"/>
                        <a:pt x="784" y="336"/>
                        <a:pt x="960" y="368"/>
                      </a:cubicBezTo>
                      <a:cubicBezTo>
                        <a:pt x="1136" y="400"/>
                        <a:pt x="1472" y="520"/>
                        <a:pt x="1584" y="560"/>
                      </a:cubicBezTo>
                      <a:cubicBezTo>
                        <a:pt x="1696" y="600"/>
                        <a:pt x="1664" y="592"/>
                        <a:pt x="1632" y="608"/>
                      </a:cubicBezTo>
                      <a:cubicBezTo>
                        <a:pt x="1600" y="624"/>
                        <a:pt x="1560" y="648"/>
                        <a:pt x="1392" y="656"/>
                      </a:cubicBezTo>
                      <a:cubicBezTo>
                        <a:pt x="1224" y="664"/>
                        <a:pt x="840" y="688"/>
                        <a:pt x="624" y="656"/>
                      </a:cubicBezTo>
                      <a:cubicBezTo>
                        <a:pt x="408" y="624"/>
                        <a:pt x="192" y="512"/>
                        <a:pt x="96" y="464"/>
                      </a:cubicBezTo>
                      <a:close/>
                    </a:path>
                  </a:pathLst>
                </a:custGeom>
                <a:solidFill>
                  <a:schemeClr val="accent2">
                    <a:alpha val="50000"/>
                  </a:schemeClr>
                </a:solidFill>
                <a:ln w="9525" cap="flat" cmpd="sng">
                  <a:noFill/>
                  <a:prstDash val="solid"/>
                  <a:round/>
                  <a:headEnd type="none" w="med" len="med"/>
                  <a:tailEnd type="none" w="med" len="med"/>
                </a:ln>
                <a:effectLst/>
              </p:spPr>
              <p:txBody>
                <a:bodyPr wrap="none" anchor="ctr"/>
                <a:lstStyle/>
                <a:p>
                  <a:endParaRPr lang="en-US"/>
                </a:p>
              </p:txBody>
            </p:sp>
            <p:sp>
              <p:nvSpPr>
                <p:cNvPr id="1065" name="Freeform 41"/>
                <p:cNvSpPr>
                  <a:spLocks/>
                </p:cNvSpPr>
                <p:nvPr/>
              </p:nvSpPr>
              <p:spPr bwMode="white">
                <a:xfrm rot="744944" flipH="1">
                  <a:off x="437" y="1510"/>
                  <a:ext cx="706" cy="1014"/>
                </a:xfrm>
                <a:custGeom>
                  <a:avLst/>
                  <a:gdLst/>
                  <a:ahLst/>
                  <a:cxnLst>
                    <a:cxn ang="0">
                      <a:pos x="184" y="48"/>
                    </a:cxn>
                    <a:cxn ang="0">
                      <a:pos x="664" y="192"/>
                    </a:cxn>
                    <a:cxn ang="0">
                      <a:pos x="1288" y="1200"/>
                    </a:cxn>
                    <a:cxn ang="0">
                      <a:pos x="1432" y="1968"/>
                    </a:cxn>
                    <a:cxn ang="0">
                      <a:pos x="1384" y="1920"/>
                    </a:cxn>
                    <a:cxn ang="0">
                      <a:pos x="1000" y="1200"/>
                    </a:cxn>
                    <a:cxn ang="0">
                      <a:pos x="616" y="576"/>
                    </a:cxn>
                    <a:cxn ang="0">
                      <a:pos x="280" y="240"/>
                    </a:cxn>
                    <a:cxn ang="0">
                      <a:pos x="232" y="288"/>
                    </a:cxn>
                    <a:cxn ang="0">
                      <a:pos x="472" y="528"/>
                    </a:cxn>
                    <a:cxn ang="0">
                      <a:pos x="760" y="960"/>
                    </a:cxn>
                    <a:cxn ang="0">
                      <a:pos x="1144" y="1632"/>
                    </a:cxn>
                    <a:cxn ang="0">
                      <a:pos x="1384" y="2016"/>
                    </a:cxn>
                    <a:cxn ang="0">
                      <a:pos x="1336" y="2016"/>
                    </a:cxn>
                    <a:cxn ang="0">
                      <a:pos x="1096" y="1824"/>
                    </a:cxn>
                    <a:cxn ang="0">
                      <a:pos x="568" y="1296"/>
                    </a:cxn>
                    <a:cxn ang="0">
                      <a:pos x="88" y="576"/>
                    </a:cxn>
                    <a:cxn ang="0">
                      <a:pos x="40" y="192"/>
                    </a:cxn>
                    <a:cxn ang="0">
                      <a:pos x="184" y="48"/>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solidFill>
                <a:ln w="9525">
                  <a:noFill/>
                  <a:round/>
                  <a:headEnd/>
                  <a:tailEnd/>
                </a:ln>
                <a:effectLst/>
              </p:spPr>
              <p:txBody>
                <a:bodyPr wrap="none" anchor="ctr"/>
                <a:lstStyle/>
                <a:p>
                  <a:endParaRPr lang="en-US"/>
                </a:p>
              </p:txBody>
            </p:sp>
            <p:sp>
              <p:nvSpPr>
                <p:cNvPr id="1066" name="Freeform 42"/>
                <p:cNvSpPr>
                  <a:spLocks/>
                </p:cNvSpPr>
                <p:nvPr/>
              </p:nvSpPr>
              <p:spPr bwMode="white">
                <a:xfrm rot="505459" flipH="1">
                  <a:off x="196" y="1235"/>
                  <a:ext cx="978" cy="332"/>
                </a:xfrm>
                <a:custGeom>
                  <a:avLst/>
                  <a:gdLst/>
                  <a:ahLst/>
                  <a:cxnLst>
                    <a:cxn ang="0">
                      <a:pos x="96" y="464"/>
                    </a:cxn>
                    <a:cxn ang="0">
                      <a:pos x="48" y="368"/>
                    </a:cxn>
                    <a:cxn ang="0">
                      <a:pos x="96" y="224"/>
                    </a:cxn>
                    <a:cxn ang="0">
                      <a:pos x="384" y="32"/>
                    </a:cxn>
                    <a:cxn ang="0">
                      <a:pos x="960" y="32"/>
                    </a:cxn>
                    <a:cxn ang="0">
                      <a:pos x="1584" y="224"/>
                    </a:cxn>
                    <a:cxn ang="0">
                      <a:pos x="1920" y="416"/>
                    </a:cxn>
                    <a:cxn ang="0">
                      <a:pos x="2004" y="544"/>
                    </a:cxn>
                    <a:cxn ang="0">
                      <a:pos x="1824" y="560"/>
                    </a:cxn>
                    <a:cxn ang="0">
                      <a:pos x="1488" y="464"/>
                    </a:cxn>
                    <a:cxn ang="0">
                      <a:pos x="960" y="320"/>
                    </a:cxn>
                    <a:cxn ang="0">
                      <a:pos x="480" y="320"/>
                    </a:cxn>
                    <a:cxn ang="0">
                      <a:pos x="336" y="368"/>
                    </a:cxn>
                    <a:cxn ang="0">
                      <a:pos x="336" y="416"/>
                    </a:cxn>
                    <a:cxn ang="0">
                      <a:pos x="528" y="368"/>
                    </a:cxn>
                    <a:cxn ang="0">
                      <a:pos x="960" y="368"/>
                    </a:cxn>
                    <a:cxn ang="0">
                      <a:pos x="1584" y="560"/>
                    </a:cxn>
                    <a:cxn ang="0">
                      <a:pos x="1632" y="608"/>
                    </a:cxn>
                    <a:cxn ang="0">
                      <a:pos x="1392" y="656"/>
                    </a:cxn>
                    <a:cxn ang="0">
                      <a:pos x="624" y="656"/>
                    </a:cxn>
                    <a:cxn ang="0">
                      <a:pos x="96" y="464"/>
                    </a:cxn>
                  </a:cxnLst>
                  <a:rect l="0" t="0" r="r" b="b"/>
                  <a:pathLst>
                    <a:path w="2020" h="688">
                      <a:moveTo>
                        <a:pt x="96" y="464"/>
                      </a:moveTo>
                      <a:cubicBezTo>
                        <a:pt x="0" y="416"/>
                        <a:pt x="48" y="408"/>
                        <a:pt x="48" y="368"/>
                      </a:cubicBezTo>
                      <a:cubicBezTo>
                        <a:pt x="48" y="328"/>
                        <a:pt x="40" y="280"/>
                        <a:pt x="96" y="224"/>
                      </a:cubicBezTo>
                      <a:cubicBezTo>
                        <a:pt x="152" y="168"/>
                        <a:pt x="240" y="64"/>
                        <a:pt x="384" y="32"/>
                      </a:cubicBezTo>
                      <a:cubicBezTo>
                        <a:pt x="528" y="0"/>
                        <a:pt x="760" y="0"/>
                        <a:pt x="960" y="32"/>
                      </a:cubicBezTo>
                      <a:cubicBezTo>
                        <a:pt x="1160" y="64"/>
                        <a:pt x="1424" y="160"/>
                        <a:pt x="1584" y="224"/>
                      </a:cubicBezTo>
                      <a:cubicBezTo>
                        <a:pt x="1744" y="288"/>
                        <a:pt x="1850" y="363"/>
                        <a:pt x="1920" y="416"/>
                      </a:cubicBezTo>
                      <a:cubicBezTo>
                        <a:pt x="1990" y="469"/>
                        <a:pt x="2020" y="520"/>
                        <a:pt x="2004" y="544"/>
                      </a:cubicBezTo>
                      <a:cubicBezTo>
                        <a:pt x="1988" y="568"/>
                        <a:pt x="1910" y="573"/>
                        <a:pt x="1824" y="560"/>
                      </a:cubicBezTo>
                      <a:cubicBezTo>
                        <a:pt x="1738" y="547"/>
                        <a:pt x="1632" y="504"/>
                        <a:pt x="1488" y="464"/>
                      </a:cubicBezTo>
                      <a:cubicBezTo>
                        <a:pt x="1344" y="424"/>
                        <a:pt x="1128" y="344"/>
                        <a:pt x="960" y="320"/>
                      </a:cubicBezTo>
                      <a:cubicBezTo>
                        <a:pt x="792" y="296"/>
                        <a:pt x="584" y="312"/>
                        <a:pt x="480" y="320"/>
                      </a:cubicBezTo>
                      <a:cubicBezTo>
                        <a:pt x="376" y="328"/>
                        <a:pt x="360" y="352"/>
                        <a:pt x="336" y="368"/>
                      </a:cubicBezTo>
                      <a:cubicBezTo>
                        <a:pt x="312" y="384"/>
                        <a:pt x="304" y="416"/>
                        <a:pt x="336" y="416"/>
                      </a:cubicBezTo>
                      <a:cubicBezTo>
                        <a:pt x="368" y="416"/>
                        <a:pt x="424" y="376"/>
                        <a:pt x="528" y="368"/>
                      </a:cubicBezTo>
                      <a:cubicBezTo>
                        <a:pt x="632" y="360"/>
                        <a:pt x="784" y="336"/>
                        <a:pt x="960" y="368"/>
                      </a:cubicBezTo>
                      <a:cubicBezTo>
                        <a:pt x="1136" y="400"/>
                        <a:pt x="1472" y="520"/>
                        <a:pt x="1584" y="560"/>
                      </a:cubicBezTo>
                      <a:cubicBezTo>
                        <a:pt x="1696" y="600"/>
                        <a:pt x="1664" y="592"/>
                        <a:pt x="1632" y="608"/>
                      </a:cubicBezTo>
                      <a:cubicBezTo>
                        <a:pt x="1600" y="624"/>
                        <a:pt x="1560" y="648"/>
                        <a:pt x="1392" y="656"/>
                      </a:cubicBezTo>
                      <a:cubicBezTo>
                        <a:pt x="1224" y="664"/>
                        <a:pt x="840" y="688"/>
                        <a:pt x="624" y="656"/>
                      </a:cubicBezTo>
                      <a:cubicBezTo>
                        <a:pt x="408" y="624"/>
                        <a:pt x="192" y="512"/>
                        <a:pt x="96" y="464"/>
                      </a:cubicBezTo>
                      <a:close/>
                    </a:path>
                  </a:pathLst>
                </a:custGeom>
                <a:solidFill>
                  <a:schemeClr val="accent2">
                    <a:alpha val="50000"/>
                  </a:schemeClr>
                </a:solidFill>
                <a:ln w="9525" cap="flat" cmpd="sng">
                  <a:noFill/>
                  <a:prstDash val="solid"/>
                  <a:round/>
                  <a:headEnd type="none" w="med" len="med"/>
                  <a:tailEnd type="none" w="med" len="med"/>
                </a:ln>
                <a:effectLst/>
              </p:spPr>
              <p:txBody>
                <a:bodyPr wrap="none" anchor="ctr"/>
                <a:lstStyle/>
                <a:p>
                  <a:endParaRPr lang="en-US"/>
                </a:p>
              </p:txBody>
            </p:sp>
          </p:grpSp>
          <p:grpSp>
            <p:nvGrpSpPr>
              <p:cNvPr id="1067" name="Group 43"/>
              <p:cNvGrpSpPr>
                <a:grpSpLocks/>
              </p:cNvGrpSpPr>
              <p:nvPr/>
            </p:nvGrpSpPr>
            <p:grpSpPr bwMode="auto">
              <a:xfrm>
                <a:off x="4660" y="0"/>
                <a:ext cx="385" cy="4308"/>
                <a:chOff x="4660" y="0"/>
                <a:chExt cx="385" cy="4308"/>
              </a:xfrm>
            </p:grpSpPr>
            <p:sp>
              <p:nvSpPr>
                <p:cNvPr id="1068" name="Freeform 44"/>
                <p:cNvSpPr>
                  <a:spLocks/>
                </p:cNvSpPr>
                <p:nvPr/>
              </p:nvSpPr>
              <p:spPr bwMode="white">
                <a:xfrm>
                  <a:off x="4676" y="0"/>
                  <a:ext cx="369" cy="2611"/>
                </a:xfrm>
                <a:custGeom>
                  <a:avLst/>
                  <a:gdLst/>
                  <a:ahLst/>
                  <a:cxnLst>
                    <a:cxn ang="0">
                      <a:pos x="22" y="0"/>
                    </a:cxn>
                    <a:cxn ang="0">
                      <a:pos x="14" y="1622"/>
                    </a:cxn>
                    <a:cxn ang="0">
                      <a:pos x="6" y="2547"/>
                    </a:cxn>
                    <a:cxn ang="0">
                      <a:pos x="38" y="2604"/>
                    </a:cxn>
                    <a:cxn ang="0">
                      <a:pos x="184" y="2588"/>
                    </a:cxn>
                    <a:cxn ang="0">
                      <a:pos x="339" y="2596"/>
                    </a:cxn>
                    <a:cxn ang="0">
                      <a:pos x="363" y="2531"/>
                    </a:cxn>
                    <a:cxn ang="0">
                      <a:pos x="339" y="1679"/>
                    </a:cxn>
                    <a:cxn ang="0">
                      <a:pos x="339" y="0"/>
                    </a:cxn>
                    <a:cxn ang="0">
                      <a:pos x="22" y="0"/>
                    </a:cxn>
                  </a:cxnLst>
                  <a:rect l="0" t="0" r="r" b="b"/>
                  <a:pathLst>
                    <a:path w="369" h="2611">
                      <a:moveTo>
                        <a:pt x="22" y="0"/>
                      </a:moveTo>
                      <a:lnTo>
                        <a:pt x="14" y="1622"/>
                      </a:lnTo>
                      <a:cubicBezTo>
                        <a:pt x="14" y="1622"/>
                        <a:pt x="10" y="2084"/>
                        <a:pt x="6" y="2547"/>
                      </a:cubicBezTo>
                      <a:cubicBezTo>
                        <a:pt x="0" y="2588"/>
                        <a:pt x="8" y="2597"/>
                        <a:pt x="38" y="2604"/>
                      </a:cubicBezTo>
                      <a:cubicBezTo>
                        <a:pt x="68" y="2611"/>
                        <a:pt x="134" y="2589"/>
                        <a:pt x="184" y="2588"/>
                      </a:cubicBezTo>
                      <a:cubicBezTo>
                        <a:pt x="234" y="2587"/>
                        <a:pt x="309" y="2605"/>
                        <a:pt x="339" y="2596"/>
                      </a:cubicBezTo>
                      <a:cubicBezTo>
                        <a:pt x="369" y="2587"/>
                        <a:pt x="366" y="2567"/>
                        <a:pt x="363" y="2531"/>
                      </a:cubicBezTo>
                      <a:cubicBezTo>
                        <a:pt x="363" y="2378"/>
                        <a:pt x="343" y="2101"/>
                        <a:pt x="339" y="1679"/>
                      </a:cubicBezTo>
                      <a:lnTo>
                        <a:pt x="339" y="0"/>
                      </a:lnTo>
                      <a:lnTo>
                        <a:pt x="22" y="0"/>
                      </a:lnTo>
                      <a:close/>
                    </a:path>
                  </a:pathLst>
                </a:custGeom>
                <a:solidFill>
                  <a:schemeClr val="accent2"/>
                </a:solidFill>
                <a:ln w="9525" cap="flat" cmpd="sng">
                  <a:noFill/>
                  <a:prstDash val="solid"/>
                  <a:round/>
                  <a:headEnd type="none" w="med" len="med"/>
                  <a:tailEnd type="none" w="med" len="med"/>
                </a:ln>
                <a:effectLst/>
              </p:spPr>
              <p:txBody>
                <a:bodyPr wrap="none" anchor="ctr"/>
                <a:lstStyle/>
                <a:p>
                  <a:endParaRPr lang="en-US"/>
                </a:p>
              </p:txBody>
            </p:sp>
            <p:sp>
              <p:nvSpPr>
                <p:cNvPr id="1069" name="Freeform 45"/>
                <p:cNvSpPr>
                  <a:spLocks/>
                </p:cNvSpPr>
                <p:nvPr/>
              </p:nvSpPr>
              <p:spPr bwMode="white">
                <a:xfrm>
                  <a:off x="4767" y="2173"/>
                  <a:ext cx="251" cy="390"/>
                </a:xfrm>
                <a:custGeom>
                  <a:avLst/>
                  <a:gdLst/>
                  <a:ahLst/>
                  <a:cxnLst>
                    <a:cxn ang="0">
                      <a:pos x="32" y="379"/>
                    </a:cxn>
                    <a:cxn ang="0">
                      <a:pos x="77" y="364"/>
                    </a:cxn>
                    <a:cxn ang="0">
                      <a:pos x="152" y="370"/>
                    </a:cxn>
                    <a:cxn ang="0">
                      <a:pos x="209" y="388"/>
                    </a:cxn>
                    <a:cxn ang="0">
                      <a:pos x="242" y="379"/>
                    </a:cxn>
                    <a:cxn ang="0">
                      <a:pos x="248" y="328"/>
                    </a:cxn>
                    <a:cxn ang="0">
                      <a:pos x="227" y="175"/>
                    </a:cxn>
                    <a:cxn ang="0">
                      <a:pos x="194" y="130"/>
                    </a:cxn>
                    <a:cxn ang="0">
                      <a:pos x="179" y="295"/>
                    </a:cxn>
                    <a:cxn ang="0">
                      <a:pos x="152" y="307"/>
                    </a:cxn>
                    <a:cxn ang="0">
                      <a:pos x="134" y="163"/>
                    </a:cxn>
                    <a:cxn ang="0">
                      <a:pos x="65" y="13"/>
                    </a:cxn>
                    <a:cxn ang="0">
                      <a:pos x="29" y="85"/>
                    </a:cxn>
                    <a:cxn ang="0">
                      <a:pos x="26" y="271"/>
                    </a:cxn>
                    <a:cxn ang="0">
                      <a:pos x="2" y="337"/>
                    </a:cxn>
                    <a:cxn ang="0">
                      <a:pos x="11" y="379"/>
                    </a:cxn>
                    <a:cxn ang="0">
                      <a:pos x="32" y="379"/>
                    </a:cxn>
                  </a:cxnLst>
                  <a:rect l="0" t="0" r="r" b="b"/>
                  <a:pathLst>
                    <a:path w="251" h="390">
                      <a:moveTo>
                        <a:pt x="32" y="379"/>
                      </a:moveTo>
                      <a:cubicBezTo>
                        <a:pt x="43" y="377"/>
                        <a:pt x="57" y="366"/>
                        <a:pt x="77" y="364"/>
                      </a:cubicBezTo>
                      <a:cubicBezTo>
                        <a:pt x="97" y="362"/>
                        <a:pt x="130" y="366"/>
                        <a:pt x="152" y="370"/>
                      </a:cubicBezTo>
                      <a:cubicBezTo>
                        <a:pt x="174" y="374"/>
                        <a:pt x="194" y="386"/>
                        <a:pt x="209" y="388"/>
                      </a:cubicBezTo>
                      <a:cubicBezTo>
                        <a:pt x="224" y="390"/>
                        <a:pt x="235" y="389"/>
                        <a:pt x="242" y="379"/>
                      </a:cubicBezTo>
                      <a:cubicBezTo>
                        <a:pt x="249" y="369"/>
                        <a:pt x="251" y="362"/>
                        <a:pt x="248" y="328"/>
                      </a:cubicBezTo>
                      <a:cubicBezTo>
                        <a:pt x="245" y="294"/>
                        <a:pt x="236" y="208"/>
                        <a:pt x="227" y="175"/>
                      </a:cubicBezTo>
                      <a:cubicBezTo>
                        <a:pt x="218" y="142"/>
                        <a:pt x="202" y="110"/>
                        <a:pt x="194" y="130"/>
                      </a:cubicBezTo>
                      <a:cubicBezTo>
                        <a:pt x="186" y="150"/>
                        <a:pt x="186" y="266"/>
                        <a:pt x="179" y="295"/>
                      </a:cubicBezTo>
                      <a:cubicBezTo>
                        <a:pt x="172" y="324"/>
                        <a:pt x="159" y="329"/>
                        <a:pt x="152" y="307"/>
                      </a:cubicBezTo>
                      <a:cubicBezTo>
                        <a:pt x="145" y="285"/>
                        <a:pt x="149" y="212"/>
                        <a:pt x="134" y="163"/>
                      </a:cubicBezTo>
                      <a:cubicBezTo>
                        <a:pt x="119" y="114"/>
                        <a:pt x="82" y="26"/>
                        <a:pt x="65" y="13"/>
                      </a:cubicBezTo>
                      <a:cubicBezTo>
                        <a:pt x="48" y="0"/>
                        <a:pt x="35" y="42"/>
                        <a:pt x="29" y="85"/>
                      </a:cubicBezTo>
                      <a:cubicBezTo>
                        <a:pt x="23" y="128"/>
                        <a:pt x="30" y="229"/>
                        <a:pt x="26" y="271"/>
                      </a:cubicBezTo>
                      <a:cubicBezTo>
                        <a:pt x="22" y="313"/>
                        <a:pt x="4" y="319"/>
                        <a:pt x="2" y="337"/>
                      </a:cubicBezTo>
                      <a:cubicBezTo>
                        <a:pt x="0" y="355"/>
                        <a:pt x="5" y="373"/>
                        <a:pt x="11" y="379"/>
                      </a:cubicBezTo>
                      <a:cubicBezTo>
                        <a:pt x="17" y="385"/>
                        <a:pt x="21" y="381"/>
                        <a:pt x="32" y="379"/>
                      </a:cubicBezTo>
                      <a:close/>
                    </a:path>
                  </a:pathLst>
                </a:custGeom>
                <a:gradFill rotWithShape="0">
                  <a:gsLst>
                    <a:gs pos="0">
                      <a:schemeClr val="accent2"/>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en-US"/>
                </a:p>
              </p:txBody>
            </p:sp>
            <p:sp>
              <p:nvSpPr>
                <p:cNvPr id="1070" name="Freeform 46"/>
                <p:cNvSpPr>
                  <a:spLocks/>
                </p:cNvSpPr>
                <p:nvPr/>
              </p:nvSpPr>
              <p:spPr bwMode="white">
                <a:xfrm>
                  <a:off x="4660" y="2594"/>
                  <a:ext cx="378" cy="1714"/>
                </a:xfrm>
                <a:custGeom>
                  <a:avLst/>
                  <a:gdLst/>
                  <a:ahLst/>
                  <a:cxnLst>
                    <a:cxn ang="0">
                      <a:pos x="0" y="1714"/>
                    </a:cxn>
                    <a:cxn ang="0">
                      <a:pos x="15" y="420"/>
                    </a:cxn>
                    <a:cxn ang="0">
                      <a:pos x="19" y="63"/>
                    </a:cxn>
                    <a:cxn ang="0">
                      <a:pos x="79" y="39"/>
                    </a:cxn>
                    <a:cxn ang="0">
                      <a:pos x="202" y="18"/>
                    </a:cxn>
                    <a:cxn ang="0">
                      <a:pos x="351" y="23"/>
                    </a:cxn>
                    <a:cxn ang="0">
                      <a:pos x="366" y="120"/>
                    </a:cxn>
                    <a:cxn ang="0">
                      <a:pos x="359" y="741"/>
                    </a:cxn>
                    <a:cxn ang="0">
                      <a:pos x="351" y="1714"/>
                    </a:cxn>
                    <a:cxn ang="0">
                      <a:pos x="0" y="1714"/>
                    </a:cxn>
                  </a:cxnLst>
                  <a:rect l="0" t="0" r="r" b="b"/>
                  <a:pathLst>
                    <a:path w="378" h="1714">
                      <a:moveTo>
                        <a:pt x="0" y="1714"/>
                      </a:moveTo>
                      <a:cubicBezTo>
                        <a:pt x="15" y="1400"/>
                        <a:pt x="10" y="693"/>
                        <a:pt x="15" y="420"/>
                      </a:cubicBezTo>
                      <a:cubicBezTo>
                        <a:pt x="18" y="145"/>
                        <a:pt x="8" y="126"/>
                        <a:pt x="19" y="63"/>
                      </a:cubicBezTo>
                      <a:cubicBezTo>
                        <a:pt x="30" y="0"/>
                        <a:pt x="49" y="46"/>
                        <a:pt x="79" y="39"/>
                      </a:cubicBezTo>
                      <a:cubicBezTo>
                        <a:pt x="109" y="32"/>
                        <a:pt x="157" y="21"/>
                        <a:pt x="202" y="18"/>
                      </a:cubicBezTo>
                      <a:cubicBezTo>
                        <a:pt x="268" y="33"/>
                        <a:pt x="324" y="6"/>
                        <a:pt x="351" y="23"/>
                      </a:cubicBezTo>
                      <a:cubicBezTo>
                        <a:pt x="378" y="40"/>
                        <a:pt x="370" y="51"/>
                        <a:pt x="366" y="120"/>
                      </a:cubicBezTo>
                      <a:cubicBezTo>
                        <a:pt x="367" y="240"/>
                        <a:pt x="362" y="475"/>
                        <a:pt x="359" y="741"/>
                      </a:cubicBezTo>
                      <a:cubicBezTo>
                        <a:pt x="356" y="1007"/>
                        <a:pt x="351" y="1430"/>
                        <a:pt x="351" y="1714"/>
                      </a:cubicBezTo>
                      <a:cubicBezTo>
                        <a:pt x="351" y="1714"/>
                        <a:pt x="0" y="1714"/>
                        <a:pt x="0" y="1714"/>
                      </a:cubicBezTo>
                      <a:close/>
                    </a:path>
                  </a:pathLst>
                </a:custGeom>
                <a:solidFill>
                  <a:schemeClr val="accent2"/>
                </a:solidFill>
                <a:ln w="9525" cap="flat" cmpd="sng">
                  <a:noFill/>
                  <a:prstDash val="solid"/>
                  <a:round/>
                  <a:headEnd type="none" w="med" len="med"/>
                  <a:tailEnd type="none" w="med" len="med"/>
                </a:ln>
                <a:effectLst/>
              </p:spPr>
              <p:txBody>
                <a:bodyPr wrap="none" anchor="ctr"/>
                <a:lstStyle/>
                <a:p>
                  <a:endParaRPr lang="en-US"/>
                </a:p>
              </p:txBody>
            </p:sp>
            <p:sp>
              <p:nvSpPr>
                <p:cNvPr id="1071" name="Freeform 47"/>
                <p:cNvSpPr>
                  <a:spLocks/>
                </p:cNvSpPr>
                <p:nvPr/>
              </p:nvSpPr>
              <p:spPr bwMode="white">
                <a:xfrm>
                  <a:off x="4785" y="2643"/>
                  <a:ext cx="146" cy="154"/>
                </a:xfrm>
                <a:custGeom>
                  <a:avLst/>
                  <a:gdLst/>
                  <a:ahLst/>
                  <a:cxnLst>
                    <a:cxn ang="0">
                      <a:pos x="14" y="11"/>
                    </a:cxn>
                    <a:cxn ang="0">
                      <a:pos x="92" y="2"/>
                    </a:cxn>
                    <a:cxn ang="0">
                      <a:pos x="140" y="14"/>
                    </a:cxn>
                    <a:cxn ang="0">
                      <a:pos x="128" y="89"/>
                    </a:cxn>
                    <a:cxn ang="0">
                      <a:pos x="116" y="146"/>
                    </a:cxn>
                    <a:cxn ang="0">
                      <a:pos x="74" y="134"/>
                    </a:cxn>
                    <a:cxn ang="0">
                      <a:pos x="32" y="128"/>
                    </a:cxn>
                    <a:cxn ang="0">
                      <a:pos x="5" y="56"/>
                    </a:cxn>
                    <a:cxn ang="0">
                      <a:pos x="14" y="11"/>
                    </a:cxn>
                  </a:cxnLst>
                  <a:rect l="0" t="0" r="r" b="b"/>
                  <a:pathLst>
                    <a:path w="146" h="154">
                      <a:moveTo>
                        <a:pt x="14" y="11"/>
                      </a:moveTo>
                      <a:cubicBezTo>
                        <a:pt x="28" y="2"/>
                        <a:pt x="71" y="2"/>
                        <a:pt x="92" y="2"/>
                      </a:cubicBezTo>
                      <a:cubicBezTo>
                        <a:pt x="113" y="2"/>
                        <a:pt x="134" y="0"/>
                        <a:pt x="140" y="14"/>
                      </a:cubicBezTo>
                      <a:cubicBezTo>
                        <a:pt x="146" y="28"/>
                        <a:pt x="132" y="67"/>
                        <a:pt x="128" y="89"/>
                      </a:cubicBezTo>
                      <a:cubicBezTo>
                        <a:pt x="124" y="111"/>
                        <a:pt x="125" y="138"/>
                        <a:pt x="116" y="146"/>
                      </a:cubicBezTo>
                      <a:cubicBezTo>
                        <a:pt x="107" y="154"/>
                        <a:pt x="88" y="137"/>
                        <a:pt x="74" y="134"/>
                      </a:cubicBezTo>
                      <a:cubicBezTo>
                        <a:pt x="60" y="131"/>
                        <a:pt x="44" y="141"/>
                        <a:pt x="32" y="128"/>
                      </a:cubicBezTo>
                      <a:cubicBezTo>
                        <a:pt x="20" y="115"/>
                        <a:pt x="8" y="75"/>
                        <a:pt x="5" y="56"/>
                      </a:cubicBezTo>
                      <a:cubicBezTo>
                        <a:pt x="2" y="37"/>
                        <a:pt x="0" y="20"/>
                        <a:pt x="14" y="11"/>
                      </a:cubicBezTo>
                      <a:close/>
                    </a:path>
                  </a:pathLst>
                </a:custGeom>
                <a:gradFill rotWithShape="0">
                  <a:gsLst>
                    <a:gs pos="0">
                      <a:schemeClr val="bg1"/>
                    </a:gs>
                    <a:gs pos="100000">
                      <a:schemeClr val="accent2"/>
                    </a:gs>
                  </a:gsLst>
                  <a:lin ang="5400000" scaled="1"/>
                </a:gradFill>
                <a:ln w="9525" cap="flat" cmpd="sng">
                  <a:noFill/>
                  <a:prstDash val="solid"/>
                  <a:round/>
                  <a:headEnd type="none" w="med" len="med"/>
                  <a:tailEnd type="none" w="med" len="med"/>
                </a:ln>
                <a:effectLst/>
              </p:spPr>
              <p:txBody>
                <a:bodyPr wrap="none" anchor="ctr"/>
                <a:lstStyle/>
                <a:p>
                  <a:endParaRPr lang="en-US"/>
                </a:p>
              </p:txBody>
            </p:sp>
          </p:grpSp>
          <p:grpSp>
            <p:nvGrpSpPr>
              <p:cNvPr id="1072" name="Group 48"/>
              <p:cNvGrpSpPr>
                <a:grpSpLocks/>
              </p:cNvGrpSpPr>
              <p:nvPr/>
            </p:nvGrpSpPr>
            <p:grpSpPr bwMode="auto">
              <a:xfrm>
                <a:off x="3500" y="0"/>
                <a:ext cx="494" cy="4313"/>
                <a:chOff x="3792" y="-7"/>
                <a:chExt cx="494" cy="4328"/>
              </a:xfrm>
            </p:grpSpPr>
            <p:sp>
              <p:nvSpPr>
                <p:cNvPr id="1073" name="Freeform 49"/>
                <p:cNvSpPr>
                  <a:spLocks/>
                </p:cNvSpPr>
                <p:nvPr/>
              </p:nvSpPr>
              <p:spPr bwMode="white">
                <a:xfrm>
                  <a:off x="3792" y="0"/>
                  <a:ext cx="416" cy="4321"/>
                </a:xfrm>
                <a:custGeom>
                  <a:avLst/>
                  <a:gdLst/>
                  <a:ahLst/>
                  <a:cxnLst>
                    <a:cxn ang="0">
                      <a:pos x="12" y="0"/>
                    </a:cxn>
                    <a:cxn ang="0">
                      <a:pos x="18" y="406"/>
                    </a:cxn>
                    <a:cxn ang="0">
                      <a:pos x="3" y="662"/>
                    </a:cxn>
                    <a:cxn ang="0">
                      <a:pos x="8" y="713"/>
                    </a:cxn>
                    <a:cxn ang="0">
                      <a:pos x="24" y="740"/>
                    </a:cxn>
                    <a:cxn ang="0">
                      <a:pos x="42" y="758"/>
                    </a:cxn>
                    <a:cxn ang="0">
                      <a:pos x="36" y="803"/>
                    </a:cxn>
                    <a:cxn ang="0">
                      <a:pos x="12" y="824"/>
                    </a:cxn>
                    <a:cxn ang="0">
                      <a:pos x="0" y="878"/>
                    </a:cxn>
                    <a:cxn ang="0">
                      <a:pos x="9" y="2903"/>
                    </a:cxn>
                    <a:cxn ang="0">
                      <a:pos x="9" y="3276"/>
                    </a:cxn>
                    <a:cxn ang="0">
                      <a:pos x="16" y="3330"/>
                    </a:cxn>
                    <a:cxn ang="0">
                      <a:pos x="42" y="3354"/>
                    </a:cxn>
                    <a:cxn ang="0">
                      <a:pos x="51" y="3390"/>
                    </a:cxn>
                    <a:cxn ang="0">
                      <a:pos x="39" y="3427"/>
                    </a:cxn>
                    <a:cxn ang="0">
                      <a:pos x="24" y="3466"/>
                    </a:cxn>
                    <a:cxn ang="0">
                      <a:pos x="31" y="4321"/>
                    </a:cxn>
                    <a:cxn ang="0">
                      <a:pos x="102" y="4317"/>
                    </a:cxn>
                    <a:cxn ang="0">
                      <a:pos x="93" y="3529"/>
                    </a:cxn>
                    <a:cxn ang="0">
                      <a:pos x="117" y="3496"/>
                    </a:cxn>
                    <a:cxn ang="0">
                      <a:pos x="156" y="3493"/>
                    </a:cxn>
                    <a:cxn ang="0">
                      <a:pos x="297" y="3502"/>
                    </a:cxn>
                    <a:cxn ang="0">
                      <a:pos x="345" y="3502"/>
                    </a:cxn>
                    <a:cxn ang="0">
                      <a:pos x="357" y="3478"/>
                    </a:cxn>
                    <a:cxn ang="0">
                      <a:pos x="315" y="3459"/>
                    </a:cxn>
                    <a:cxn ang="0">
                      <a:pos x="128" y="3444"/>
                    </a:cxn>
                    <a:cxn ang="0">
                      <a:pos x="99" y="3430"/>
                    </a:cxn>
                    <a:cxn ang="0">
                      <a:pos x="120" y="3408"/>
                    </a:cxn>
                    <a:cxn ang="0">
                      <a:pos x="210" y="3399"/>
                    </a:cxn>
                    <a:cxn ang="0">
                      <a:pos x="337" y="3398"/>
                    </a:cxn>
                    <a:cxn ang="0">
                      <a:pos x="381" y="3381"/>
                    </a:cxn>
                    <a:cxn ang="0">
                      <a:pos x="128" y="3375"/>
                    </a:cxn>
                    <a:cxn ang="0">
                      <a:pos x="87" y="3336"/>
                    </a:cxn>
                    <a:cxn ang="0">
                      <a:pos x="68" y="3285"/>
                    </a:cxn>
                    <a:cxn ang="0">
                      <a:pos x="63" y="1525"/>
                    </a:cxn>
                    <a:cxn ang="0">
                      <a:pos x="68" y="885"/>
                    </a:cxn>
                    <a:cxn ang="0">
                      <a:pos x="84" y="851"/>
                    </a:cxn>
                    <a:cxn ang="0">
                      <a:pos x="120" y="832"/>
                    </a:cxn>
                    <a:cxn ang="0">
                      <a:pos x="405" y="825"/>
                    </a:cxn>
                    <a:cxn ang="0">
                      <a:pos x="405" y="765"/>
                    </a:cxn>
                    <a:cxn ang="0">
                      <a:pos x="203" y="765"/>
                    </a:cxn>
                    <a:cxn ang="0">
                      <a:pos x="150" y="752"/>
                    </a:cxn>
                    <a:cxn ang="0">
                      <a:pos x="105" y="728"/>
                    </a:cxn>
                    <a:cxn ang="0">
                      <a:pos x="75" y="705"/>
                    </a:cxn>
                    <a:cxn ang="0">
                      <a:pos x="60" y="645"/>
                    </a:cxn>
                    <a:cxn ang="0">
                      <a:pos x="81" y="316"/>
                    </a:cxn>
                    <a:cxn ang="0">
                      <a:pos x="81" y="0"/>
                    </a:cxn>
                    <a:cxn ang="0">
                      <a:pos x="12" y="0"/>
                    </a:cxn>
                  </a:cxnLst>
                  <a:rect l="0" t="0" r="r" b="b"/>
                  <a:pathLst>
                    <a:path w="416" h="4321">
                      <a:moveTo>
                        <a:pt x="12" y="0"/>
                      </a:moveTo>
                      <a:lnTo>
                        <a:pt x="18" y="406"/>
                      </a:lnTo>
                      <a:lnTo>
                        <a:pt x="3" y="662"/>
                      </a:lnTo>
                      <a:lnTo>
                        <a:pt x="8" y="713"/>
                      </a:lnTo>
                      <a:lnTo>
                        <a:pt x="24" y="740"/>
                      </a:lnTo>
                      <a:lnTo>
                        <a:pt x="42" y="758"/>
                      </a:lnTo>
                      <a:lnTo>
                        <a:pt x="36" y="803"/>
                      </a:lnTo>
                      <a:lnTo>
                        <a:pt x="12" y="824"/>
                      </a:lnTo>
                      <a:lnTo>
                        <a:pt x="0" y="878"/>
                      </a:lnTo>
                      <a:cubicBezTo>
                        <a:pt x="0" y="1224"/>
                        <a:pt x="8" y="2504"/>
                        <a:pt x="9" y="2903"/>
                      </a:cubicBezTo>
                      <a:cubicBezTo>
                        <a:pt x="10" y="3302"/>
                        <a:pt x="8" y="3205"/>
                        <a:pt x="9" y="3276"/>
                      </a:cubicBezTo>
                      <a:lnTo>
                        <a:pt x="16" y="3330"/>
                      </a:lnTo>
                      <a:lnTo>
                        <a:pt x="42" y="3354"/>
                      </a:lnTo>
                      <a:lnTo>
                        <a:pt x="51" y="3390"/>
                      </a:lnTo>
                      <a:lnTo>
                        <a:pt x="39" y="3427"/>
                      </a:lnTo>
                      <a:lnTo>
                        <a:pt x="24" y="3466"/>
                      </a:lnTo>
                      <a:cubicBezTo>
                        <a:pt x="23" y="3615"/>
                        <a:pt x="18" y="4179"/>
                        <a:pt x="31" y="4321"/>
                      </a:cubicBezTo>
                      <a:lnTo>
                        <a:pt x="102" y="4317"/>
                      </a:lnTo>
                      <a:cubicBezTo>
                        <a:pt x="112" y="4185"/>
                        <a:pt x="91" y="3666"/>
                        <a:pt x="93" y="3529"/>
                      </a:cubicBezTo>
                      <a:lnTo>
                        <a:pt x="117" y="3496"/>
                      </a:lnTo>
                      <a:lnTo>
                        <a:pt x="156" y="3493"/>
                      </a:lnTo>
                      <a:cubicBezTo>
                        <a:pt x="186" y="3494"/>
                        <a:pt x="266" y="3501"/>
                        <a:pt x="297" y="3502"/>
                      </a:cubicBezTo>
                      <a:cubicBezTo>
                        <a:pt x="328" y="3503"/>
                        <a:pt x="335" y="3506"/>
                        <a:pt x="345" y="3502"/>
                      </a:cubicBezTo>
                      <a:cubicBezTo>
                        <a:pt x="355" y="3498"/>
                        <a:pt x="362" y="3485"/>
                        <a:pt x="357" y="3478"/>
                      </a:cubicBezTo>
                      <a:cubicBezTo>
                        <a:pt x="352" y="3471"/>
                        <a:pt x="353" y="3465"/>
                        <a:pt x="315" y="3459"/>
                      </a:cubicBezTo>
                      <a:cubicBezTo>
                        <a:pt x="277" y="3453"/>
                        <a:pt x="164" y="3449"/>
                        <a:pt x="128" y="3444"/>
                      </a:cubicBezTo>
                      <a:cubicBezTo>
                        <a:pt x="92" y="3439"/>
                        <a:pt x="100" y="3436"/>
                        <a:pt x="99" y="3430"/>
                      </a:cubicBezTo>
                      <a:cubicBezTo>
                        <a:pt x="98" y="3424"/>
                        <a:pt x="102" y="3413"/>
                        <a:pt x="120" y="3408"/>
                      </a:cubicBezTo>
                      <a:lnTo>
                        <a:pt x="210" y="3399"/>
                      </a:lnTo>
                      <a:cubicBezTo>
                        <a:pt x="246" y="3397"/>
                        <a:pt x="309" y="3401"/>
                        <a:pt x="337" y="3398"/>
                      </a:cubicBezTo>
                      <a:cubicBezTo>
                        <a:pt x="365" y="3395"/>
                        <a:pt x="416" y="3385"/>
                        <a:pt x="381" y="3381"/>
                      </a:cubicBezTo>
                      <a:cubicBezTo>
                        <a:pt x="346" y="3377"/>
                        <a:pt x="177" y="3382"/>
                        <a:pt x="128" y="3375"/>
                      </a:cubicBezTo>
                      <a:lnTo>
                        <a:pt x="87" y="3336"/>
                      </a:lnTo>
                      <a:lnTo>
                        <a:pt x="68" y="3285"/>
                      </a:lnTo>
                      <a:cubicBezTo>
                        <a:pt x="64" y="2983"/>
                        <a:pt x="63" y="1925"/>
                        <a:pt x="63" y="1525"/>
                      </a:cubicBezTo>
                      <a:lnTo>
                        <a:pt x="68" y="885"/>
                      </a:lnTo>
                      <a:lnTo>
                        <a:pt x="84" y="851"/>
                      </a:lnTo>
                      <a:lnTo>
                        <a:pt x="120" y="832"/>
                      </a:lnTo>
                      <a:lnTo>
                        <a:pt x="405" y="825"/>
                      </a:lnTo>
                      <a:lnTo>
                        <a:pt x="405" y="765"/>
                      </a:lnTo>
                      <a:lnTo>
                        <a:pt x="203" y="765"/>
                      </a:lnTo>
                      <a:lnTo>
                        <a:pt x="150" y="752"/>
                      </a:lnTo>
                      <a:lnTo>
                        <a:pt x="105" y="728"/>
                      </a:lnTo>
                      <a:lnTo>
                        <a:pt x="75" y="705"/>
                      </a:lnTo>
                      <a:lnTo>
                        <a:pt x="60" y="645"/>
                      </a:lnTo>
                      <a:lnTo>
                        <a:pt x="81" y="316"/>
                      </a:lnTo>
                      <a:lnTo>
                        <a:pt x="81" y="0"/>
                      </a:lnTo>
                      <a:lnTo>
                        <a:pt x="12" y="0"/>
                      </a:lnTo>
                      <a:close/>
                    </a:path>
                  </a:pathLst>
                </a:custGeom>
                <a:solidFill>
                  <a:schemeClr val="accent2">
                    <a:alpha val="50000"/>
                  </a:schemeClr>
                </a:solidFill>
                <a:ln w="9525" cap="flat" cmpd="sng">
                  <a:noFill/>
                  <a:prstDash val="solid"/>
                  <a:round/>
                  <a:headEnd type="none" w="med" len="med"/>
                  <a:tailEnd type="none" w="med" len="med"/>
                </a:ln>
                <a:effectLst/>
              </p:spPr>
              <p:txBody>
                <a:bodyPr wrap="none" anchor="ctr"/>
                <a:lstStyle/>
                <a:p>
                  <a:endParaRPr lang="en-US"/>
                </a:p>
              </p:txBody>
            </p:sp>
            <p:sp>
              <p:nvSpPr>
                <p:cNvPr id="1074" name="Freeform 50"/>
                <p:cNvSpPr>
                  <a:spLocks/>
                </p:cNvSpPr>
                <p:nvPr/>
              </p:nvSpPr>
              <p:spPr bwMode="white">
                <a:xfrm>
                  <a:off x="4099" y="-7"/>
                  <a:ext cx="187" cy="4323"/>
                </a:xfrm>
                <a:custGeom>
                  <a:avLst/>
                  <a:gdLst/>
                  <a:ahLst/>
                  <a:cxnLst>
                    <a:cxn ang="0">
                      <a:pos x="142" y="0"/>
                    </a:cxn>
                    <a:cxn ang="0">
                      <a:pos x="157" y="658"/>
                    </a:cxn>
                    <a:cxn ang="0">
                      <a:pos x="142" y="733"/>
                    </a:cxn>
                    <a:cxn ang="0">
                      <a:pos x="90" y="763"/>
                    </a:cxn>
                    <a:cxn ang="0">
                      <a:pos x="53" y="792"/>
                    </a:cxn>
                    <a:cxn ang="0">
                      <a:pos x="83" y="830"/>
                    </a:cxn>
                    <a:cxn ang="0">
                      <a:pos x="127" y="837"/>
                    </a:cxn>
                    <a:cxn ang="0">
                      <a:pos x="157" y="875"/>
                    </a:cxn>
                    <a:cxn ang="0">
                      <a:pos x="157" y="1152"/>
                    </a:cxn>
                    <a:cxn ang="0">
                      <a:pos x="135" y="1466"/>
                    </a:cxn>
                    <a:cxn ang="0">
                      <a:pos x="135" y="2573"/>
                    </a:cxn>
                    <a:cxn ang="0">
                      <a:pos x="165" y="3037"/>
                    </a:cxn>
                    <a:cxn ang="0">
                      <a:pos x="180" y="3298"/>
                    </a:cxn>
                    <a:cxn ang="0">
                      <a:pos x="142" y="3418"/>
                    </a:cxn>
                    <a:cxn ang="0">
                      <a:pos x="150" y="3463"/>
                    </a:cxn>
                    <a:cxn ang="0">
                      <a:pos x="172" y="3523"/>
                    </a:cxn>
                    <a:cxn ang="0">
                      <a:pos x="187" y="3807"/>
                    </a:cxn>
                    <a:cxn ang="0">
                      <a:pos x="187" y="4323"/>
                    </a:cxn>
                    <a:cxn ang="0">
                      <a:pos x="120" y="4316"/>
                    </a:cxn>
                    <a:cxn ang="0">
                      <a:pos x="105" y="3605"/>
                    </a:cxn>
                    <a:cxn ang="0">
                      <a:pos x="68" y="3463"/>
                    </a:cxn>
                    <a:cxn ang="0">
                      <a:pos x="83" y="3381"/>
                    </a:cxn>
                    <a:cxn ang="0">
                      <a:pos x="127" y="3313"/>
                    </a:cxn>
                    <a:cxn ang="0">
                      <a:pos x="98" y="3081"/>
                    </a:cxn>
                    <a:cxn ang="0">
                      <a:pos x="83" y="2573"/>
                    </a:cxn>
                    <a:cxn ang="0">
                      <a:pos x="83" y="1825"/>
                    </a:cxn>
                    <a:cxn ang="0">
                      <a:pos x="75" y="1264"/>
                    </a:cxn>
                    <a:cxn ang="0">
                      <a:pos x="83" y="950"/>
                    </a:cxn>
                    <a:cxn ang="0">
                      <a:pos x="38" y="852"/>
                    </a:cxn>
                    <a:cxn ang="0">
                      <a:pos x="0" y="807"/>
                    </a:cxn>
                    <a:cxn ang="0">
                      <a:pos x="75" y="718"/>
                    </a:cxn>
                    <a:cxn ang="0">
                      <a:pos x="105" y="605"/>
                    </a:cxn>
                    <a:cxn ang="0">
                      <a:pos x="90" y="119"/>
                    </a:cxn>
                    <a:cxn ang="0">
                      <a:pos x="75" y="7"/>
                    </a:cxn>
                    <a:cxn ang="0">
                      <a:pos x="142" y="0"/>
                    </a:cxn>
                  </a:cxnLst>
                  <a:rect l="0" t="0" r="r" b="b"/>
                  <a:pathLst>
                    <a:path w="187" h="4323">
                      <a:moveTo>
                        <a:pt x="142" y="0"/>
                      </a:moveTo>
                      <a:lnTo>
                        <a:pt x="157" y="658"/>
                      </a:lnTo>
                      <a:lnTo>
                        <a:pt x="142" y="733"/>
                      </a:lnTo>
                      <a:lnTo>
                        <a:pt x="90" y="763"/>
                      </a:lnTo>
                      <a:lnTo>
                        <a:pt x="53" y="792"/>
                      </a:lnTo>
                      <a:lnTo>
                        <a:pt x="83" y="830"/>
                      </a:lnTo>
                      <a:lnTo>
                        <a:pt x="127" y="837"/>
                      </a:lnTo>
                      <a:lnTo>
                        <a:pt x="157" y="875"/>
                      </a:lnTo>
                      <a:lnTo>
                        <a:pt x="157" y="1152"/>
                      </a:lnTo>
                      <a:lnTo>
                        <a:pt x="135" y="1466"/>
                      </a:lnTo>
                      <a:lnTo>
                        <a:pt x="135" y="2573"/>
                      </a:lnTo>
                      <a:lnTo>
                        <a:pt x="165" y="3037"/>
                      </a:lnTo>
                      <a:lnTo>
                        <a:pt x="180" y="3298"/>
                      </a:lnTo>
                      <a:lnTo>
                        <a:pt x="142" y="3418"/>
                      </a:lnTo>
                      <a:lnTo>
                        <a:pt x="150" y="3463"/>
                      </a:lnTo>
                      <a:lnTo>
                        <a:pt x="172" y="3523"/>
                      </a:lnTo>
                      <a:lnTo>
                        <a:pt x="187" y="3807"/>
                      </a:lnTo>
                      <a:lnTo>
                        <a:pt x="187" y="4323"/>
                      </a:lnTo>
                      <a:lnTo>
                        <a:pt x="120" y="4316"/>
                      </a:lnTo>
                      <a:lnTo>
                        <a:pt x="105" y="3605"/>
                      </a:lnTo>
                      <a:lnTo>
                        <a:pt x="68" y="3463"/>
                      </a:lnTo>
                      <a:lnTo>
                        <a:pt x="83" y="3381"/>
                      </a:lnTo>
                      <a:lnTo>
                        <a:pt x="127" y="3313"/>
                      </a:lnTo>
                      <a:lnTo>
                        <a:pt x="98" y="3081"/>
                      </a:lnTo>
                      <a:lnTo>
                        <a:pt x="83" y="2573"/>
                      </a:lnTo>
                      <a:lnTo>
                        <a:pt x="83" y="1825"/>
                      </a:lnTo>
                      <a:lnTo>
                        <a:pt x="75" y="1264"/>
                      </a:lnTo>
                      <a:lnTo>
                        <a:pt x="83" y="950"/>
                      </a:lnTo>
                      <a:lnTo>
                        <a:pt x="38" y="852"/>
                      </a:lnTo>
                      <a:lnTo>
                        <a:pt x="0" y="807"/>
                      </a:lnTo>
                      <a:lnTo>
                        <a:pt x="75" y="718"/>
                      </a:lnTo>
                      <a:lnTo>
                        <a:pt x="105" y="605"/>
                      </a:lnTo>
                      <a:lnTo>
                        <a:pt x="90" y="119"/>
                      </a:lnTo>
                      <a:lnTo>
                        <a:pt x="75" y="7"/>
                      </a:lnTo>
                      <a:lnTo>
                        <a:pt x="142" y="0"/>
                      </a:lnTo>
                      <a:close/>
                    </a:path>
                  </a:pathLst>
                </a:custGeom>
                <a:solidFill>
                  <a:schemeClr val="accent2">
                    <a:alpha val="50000"/>
                  </a:schemeClr>
                </a:solidFill>
                <a:ln w="9525" cap="flat" cmpd="sng">
                  <a:noFill/>
                  <a:prstDash val="solid"/>
                  <a:round/>
                  <a:headEnd type="none" w="med" len="med"/>
                  <a:tailEnd type="none" w="med" len="med"/>
                </a:ln>
                <a:effectLst/>
              </p:spPr>
              <p:txBody>
                <a:bodyPr wrap="none" anchor="ctr"/>
                <a:lstStyle/>
                <a:p>
                  <a:endParaRPr lang="en-US"/>
                </a:p>
              </p:txBody>
            </p:sp>
          </p:grpSp>
          <p:grpSp>
            <p:nvGrpSpPr>
              <p:cNvPr id="1075" name="Group 51"/>
              <p:cNvGrpSpPr>
                <a:grpSpLocks/>
              </p:cNvGrpSpPr>
              <p:nvPr/>
            </p:nvGrpSpPr>
            <p:grpSpPr bwMode="auto">
              <a:xfrm>
                <a:off x="2956" y="1201"/>
                <a:ext cx="1762" cy="1448"/>
                <a:chOff x="3387" y="1456"/>
                <a:chExt cx="1707" cy="1402"/>
              </a:xfrm>
            </p:grpSpPr>
            <p:sp>
              <p:nvSpPr>
                <p:cNvPr id="1076" name="Freeform 52"/>
                <p:cNvSpPr>
                  <a:spLocks/>
                </p:cNvSpPr>
                <p:nvPr/>
              </p:nvSpPr>
              <p:spPr bwMode="white">
                <a:xfrm rot="21428822" flipH="1">
                  <a:off x="3387" y="1657"/>
                  <a:ext cx="706" cy="1014"/>
                </a:xfrm>
                <a:custGeom>
                  <a:avLst/>
                  <a:gdLst/>
                  <a:ahLst/>
                  <a:cxnLst>
                    <a:cxn ang="0">
                      <a:pos x="184" y="48"/>
                    </a:cxn>
                    <a:cxn ang="0">
                      <a:pos x="664" y="192"/>
                    </a:cxn>
                    <a:cxn ang="0">
                      <a:pos x="1288" y="1200"/>
                    </a:cxn>
                    <a:cxn ang="0">
                      <a:pos x="1432" y="1968"/>
                    </a:cxn>
                    <a:cxn ang="0">
                      <a:pos x="1384" y="1920"/>
                    </a:cxn>
                    <a:cxn ang="0">
                      <a:pos x="1000" y="1200"/>
                    </a:cxn>
                    <a:cxn ang="0">
                      <a:pos x="616" y="576"/>
                    </a:cxn>
                    <a:cxn ang="0">
                      <a:pos x="280" y="240"/>
                    </a:cxn>
                    <a:cxn ang="0">
                      <a:pos x="232" y="288"/>
                    </a:cxn>
                    <a:cxn ang="0">
                      <a:pos x="472" y="528"/>
                    </a:cxn>
                    <a:cxn ang="0">
                      <a:pos x="760" y="960"/>
                    </a:cxn>
                    <a:cxn ang="0">
                      <a:pos x="1144" y="1632"/>
                    </a:cxn>
                    <a:cxn ang="0">
                      <a:pos x="1384" y="2016"/>
                    </a:cxn>
                    <a:cxn ang="0">
                      <a:pos x="1336" y="2016"/>
                    </a:cxn>
                    <a:cxn ang="0">
                      <a:pos x="1096" y="1824"/>
                    </a:cxn>
                    <a:cxn ang="0">
                      <a:pos x="568" y="1296"/>
                    </a:cxn>
                    <a:cxn ang="0">
                      <a:pos x="88" y="576"/>
                    </a:cxn>
                    <a:cxn ang="0">
                      <a:pos x="40" y="192"/>
                    </a:cxn>
                    <a:cxn ang="0">
                      <a:pos x="184" y="48"/>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alpha val="50000"/>
                  </a:schemeClr>
                </a:solidFill>
                <a:ln w="9525">
                  <a:noFill/>
                  <a:round/>
                  <a:headEnd/>
                  <a:tailEnd/>
                </a:ln>
                <a:effectLst/>
              </p:spPr>
              <p:txBody>
                <a:bodyPr wrap="none" anchor="ctr"/>
                <a:lstStyle/>
                <a:p>
                  <a:endParaRPr lang="en-US"/>
                </a:p>
              </p:txBody>
            </p:sp>
            <p:sp>
              <p:nvSpPr>
                <p:cNvPr id="1077" name="Freeform 53"/>
                <p:cNvSpPr>
                  <a:spLocks/>
                </p:cNvSpPr>
                <p:nvPr/>
              </p:nvSpPr>
              <p:spPr bwMode="white">
                <a:xfrm rot="-744944">
                  <a:off x="4388" y="1456"/>
                  <a:ext cx="706" cy="1014"/>
                </a:xfrm>
                <a:custGeom>
                  <a:avLst/>
                  <a:gdLst/>
                  <a:ahLst/>
                  <a:cxnLst>
                    <a:cxn ang="0">
                      <a:pos x="184" y="48"/>
                    </a:cxn>
                    <a:cxn ang="0">
                      <a:pos x="664" y="192"/>
                    </a:cxn>
                    <a:cxn ang="0">
                      <a:pos x="1288" y="1200"/>
                    </a:cxn>
                    <a:cxn ang="0">
                      <a:pos x="1432" y="1968"/>
                    </a:cxn>
                    <a:cxn ang="0">
                      <a:pos x="1384" y="1920"/>
                    </a:cxn>
                    <a:cxn ang="0">
                      <a:pos x="1000" y="1200"/>
                    </a:cxn>
                    <a:cxn ang="0">
                      <a:pos x="616" y="576"/>
                    </a:cxn>
                    <a:cxn ang="0">
                      <a:pos x="280" y="240"/>
                    </a:cxn>
                    <a:cxn ang="0">
                      <a:pos x="232" y="288"/>
                    </a:cxn>
                    <a:cxn ang="0">
                      <a:pos x="472" y="528"/>
                    </a:cxn>
                    <a:cxn ang="0">
                      <a:pos x="760" y="960"/>
                    </a:cxn>
                    <a:cxn ang="0">
                      <a:pos x="1144" y="1632"/>
                    </a:cxn>
                    <a:cxn ang="0">
                      <a:pos x="1384" y="2016"/>
                    </a:cxn>
                    <a:cxn ang="0">
                      <a:pos x="1336" y="2016"/>
                    </a:cxn>
                    <a:cxn ang="0">
                      <a:pos x="1096" y="1824"/>
                    </a:cxn>
                    <a:cxn ang="0">
                      <a:pos x="568" y="1296"/>
                    </a:cxn>
                    <a:cxn ang="0">
                      <a:pos x="88" y="576"/>
                    </a:cxn>
                    <a:cxn ang="0">
                      <a:pos x="40" y="192"/>
                    </a:cxn>
                    <a:cxn ang="0">
                      <a:pos x="184" y="48"/>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alpha val="50000"/>
                  </a:schemeClr>
                </a:solidFill>
                <a:ln w="9525">
                  <a:noFill/>
                  <a:round/>
                  <a:headEnd/>
                  <a:tailEnd/>
                </a:ln>
                <a:effectLst/>
              </p:spPr>
              <p:txBody>
                <a:bodyPr wrap="none" anchor="ctr"/>
                <a:lstStyle/>
                <a:p>
                  <a:endParaRPr lang="en-US"/>
                </a:p>
              </p:txBody>
            </p:sp>
            <p:sp>
              <p:nvSpPr>
                <p:cNvPr id="1078" name="Freeform 54"/>
                <p:cNvSpPr>
                  <a:spLocks/>
                </p:cNvSpPr>
                <p:nvPr/>
              </p:nvSpPr>
              <p:spPr bwMode="white">
                <a:xfrm>
                  <a:off x="4086" y="1694"/>
                  <a:ext cx="474" cy="1164"/>
                </a:xfrm>
                <a:custGeom>
                  <a:avLst/>
                  <a:gdLst/>
                  <a:ahLst/>
                  <a:cxnLst>
                    <a:cxn ang="0">
                      <a:pos x="253" y="1432"/>
                    </a:cxn>
                    <a:cxn ang="0">
                      <a:pos x="82" y="881"/>
                    </a:cxn>
                    <a:cxn ang="0">
                      <a:pos x="12" y="296"/>
                    </a:cxn>
                    <a:cxn ang="0">
                      <a:pos x="156" y="56"/>
                    </a:cxn>
                    <a:cxn ang="0">
                      <a:pos x="444" y="56"/>
                    </a:cxn>
                    <a:cxn ang="0">
                      <a:pos x="636" y="392"/>
                    </a:cxn>
                    <a:cxn ang="0">
                      <a:pos x="876" y="1112"/>
                    </a:cxn>
                    <a:cxn ang="0">
                      <a:pos x="972" y="2024"/>
                    </a:cxn>
                    <a:cxn ang="0">
                      <a:pos x="924" y="2360"/>
                    </a:cxn>
                    <a:cxn ang="0">
                      <a:pos x="876" y="2312"/>
                    </a:cxn>
                    <a:cxn ang="0">
                      <a:pos x="828" y="1928"/>
                    </a:cxn>
                    <a:cxn ang="0">
                      <a:pos x="684" y="1304"/>
                    </a:cxn>
                    <a:cxn ang="0">
                      <a:pos x="396" y="488"/>
                    </a:cxn>
                    <a:cxn ang="0">
                      <a:pos x="300" y="344"/>
                    </a:cxn>
                    <a:cxn ang="0">
                      <a:pos x="300" y="440"/>
                    </a:cxn>
                    <a:cxn ang="0">
                      <a:pos x="540" y="1064"/>
                    </a:cxn>
                    <a:cxn ang="0">
                      <a:pos x="732" y="1784"/>
                    </a:cxn>
                    <a:cxn ang="0">
                      <a:pos x="780" y="2264"/>
                    </a:cxn>
                    <a:cxn ang="0">
                      <a:pos x="732" y="2312"/>
                    </a:cxn>
                    <a:cxn ang="0">
                      <a:pos x="496" y="1887"/>
                    </a:cxn>
                    <a:cxn ang="0">
                      <a:pos x="253" y="1432"/>
                    </a:cxn>
                  </a:cxnLst>
                  <a:rect l="0" t="0" r="r" b="b"/>
                  <a:pathLst>
                    <a:path w="980" h="2408">
                      <a:moveTo>
                        <a:pt x="253" y="1432"/>
                      </a:moveTo>
                      <a:cubicBezTo>
                        <a:pt x="184" y="1264"/>
                        <a:pt x="122" y="1070"/>
                        <a:pt x="82" y="881"/>
                      </a:cubicBezTo>
                      <a:cubicBezTo>
                        <a:pt x="42" y="692"/>
                        <a:pt x="0" y="433"/>
                        <a:pt x="12" y="296"/>
                      </a:cubicBezTo>
                      <a:cubicBezTo>
                        <a:pt x="24" y="159"/>
                        <a:pt x="84" y="96"/>
                        <a:pt x="156" y="56"/>
                      </a:cubicBezTo>
                      <a:cubicBezTo>
                        <a:pt x="228" y="16"/>
                        <a:pt x="364" y="0"/>
                        <a:pt x="444" y="56"/>
                      </a:cubicBezTo>
                      <a:cubicBezTo>
                        <a:pt x="524" y="112"/>
                        <a:pt x="564" y="216"/>
                        <a:pt x="636" y="392"/>
                      </a:cubicBezTo>
                      <a:cubicBezTo>
                        <a:pt x="708" y="568"/>
                        <a:pt x="820" y="840"/>
                        <a:pt x="876" y="1112"/>
                      </a:cubicBezTo>
                      <a:cubicBezTo>
                        <a:pt x="932" y="1384"/>
                        <a:pt x="964" y="1816"/>
                        <a:pt x="972" y="2024"/>
                      </a:cubicBezTo>
                      <a:cubicBezTo>
                        <a:pt x="980" y="2232"/>
                        <a:pt x="940" y="2312"/>
                        <a:pt x="924" y="2360"/>
                      </a:cubicBezTo>
                      <a:cubicBezTo>
                        <a:pt x="908" y="2408"/>
                        <a:pt x="892" y="2384"/>
                        <a:pt x="876" y="2312"/>
                      </a:cubicBezTo>
                      <a:cubicBezTo>
                        <a:pt x="860" y="2240"/>
                        <a:pt x="860" y="2096"/>
                        <a:pt x="828" y="1928"/>
                      </a:cubicBezTo>
                      <a:cubicBezTo>
                        <a:pt x="796" y="1760"/>
                        <a:pt x="756" y="1544"/>
                        <a:pt x="684" y="1304"/>
                      </a:cubicBezTo>
                      <a:cubicBezTo>
                        <a:pt x="612" y="1064"/>
                        <a:pt x="460" y="648"/>
                        <a:pt x="396" y="488"/>
                      </a:cubicBezTo>
                      <a:cubicBezTo>
                        <a:pt x="332" y="328"/>
                        <a:pt x="316" y="352"/>
                        <a:pt x="300" y="344"/>
                      </a:cubicBezTo>
                      <a:cubicBezTo>
                        <a:pt x="284" y="336"/>
                        <a:pt x="260" y="320"/>
                        <a:pt x="300" y="440"/>
                      </a:cubicBezTo>
                      <a:cubicBezTo>
                        <a:pt x="340" y="560"/>
                        <a:pt x="468" y="840"/>
                        <a:pt x="540" y="1064"/>
                      </a:cubicBezTo>
                      <a:cubicBezTo>
                        <a:pt x="612" y="1288"/>
                        <a:pt x="692" y="1584"/>
                        <a:pt x="732" y="1784"/>
                      </a:cubicBezTo>
                      <a:cubicBezTo>
                        <a:pt x="772" y="1984"/>
                        <a:pt x="780" y="2176"/>
                        <a:pt x="780" y="2264"/>
                      </a:cubicBezTo>
                      <a:cubicBezTo>
                        <a:pt x="780" y="2352"/>
                        <a:pt x="779" y="2375"/>
                        <a:pt x="732" y="2312"/>
                      </a:cubicBezTo>
                      <a:cubicBezTo>
                        <a:pt x="685" y="2249"/>
                        <a:pt x="576" y="2034"/>
                        <a:pt x="496" y="1887"/>
                      </a:cubicBezTo>
                      <a:cubicBezTo>
                        <a:pt x="416" y="1740"/>
                        <a:pt x="304" y="1527"/>
                        <a:pt x="253" y="1432"/>
                      </a:cubicBezTo>
                      <a:close/>
                    </a:path>
                  </a:pathLst>
                </a:custGeom>
                <a:solidFill>
                  <a:schemeClr val="accent2">
                    <a:alpha val="50000"/>
                  </a:schemeClr>
                </a:solidFill>
                <a:ln w="9525" cap="flat" cmpd="sng">
                  <a:noFill/>
                  <a:prstDash val="solid"/>
                  <a:round/>
                  <a:headEnd type="none" w="med" len="med"/>
                  <a:tailEnd type="none" w="med" len="med"/>
                </a:ln>
                <a:effectLst/>
              </p:spPr>
              <p:txBody>
                <a:bodyPr wrap="none" anchor="ctr"/>
                <a:lstStyle/>
                <a:p>
                  <a:endParaRPr lang="en-US"/>
                </a:p>
              </p:txBody>
            </p:sp>
          </p:grpSp>
          <p:sp>
            <p:nvSpPr>
              <p:cNvPr id="1079" name="Freeform 55"/>
              <p:cNvSpPr>
                <a:spLocks/>
              </p:cNvSpPr>
              <p:nvPr/>
            </p:nvSpPr>
            <p:spPr bwMode="white">
              <a:xfrm rot="21428822" flipH="1">
                <a:off x="4882" y="660"/>
                <a:ext cx="496" cy="713"/>
              </a:xfrm>
              <a:custGeom>
                <a:avLst/>
                <a:gdLst/>
                <a:ahLst/>
                <a:cxnLst>
                  <a:cxn ang="0">
                    <a:pos x="184" y="48"/>
                  </a:cxn>
                  <a:cxn ang="0">
                    <a:pos x="664" y="192"/>
                  </a:cxn>
                  <a:cxn ang="0">
                    <a:pos x="1288" y="1200"/>
                  </a:cxn>
                  <a:cxn ang="0">
                    <a:pos x="1432" y="1968"/>
                  </a:cxn>
                  <a:cxn ang="0">
                    <a:pos x="1384" y="1920"/>
                  </a:cxn>
                  <a:cxn ang="0">
                    <a:pos x="1000" y="1200"/>
                  </a:cxn>
                  <a:cxn ang="0">
                    <a:pos x="616" y="576"/>
                  </a:cxn>
                  <a:cxn ang="0">
                    <a:pos x="280" y="240"/>
                  </a:cxn>
                  <a:cxn ang="0">
                    <a:pos x="232" y="288"/>
                  </a:cxn>
                  <a:cxn ang="0">
                    <a:pos x="472" y="528"/>
                  </a:cxn>
                  <a:cxn ang="0">
                    <a:pos x="760" y="960"/>
                  </a:cxn>
                  <a:cxn ang="0">
                    <a:pos x="1144" y="1632"/>
                  </a:cxn>
                  <a:cxn ang="0">
                    <a:pos x="1384" y="2016"/>
                  </a:cxn>
                  <a:cxn ang="0">
                    <a:pos x="1336" y="2016"/>
                  </a:cxn>
                  <a:cxn ang="0">
                    <a:pos x="1096" y="1824"/>
                  </a:cxn>
                  <a:cxn ang="0">
                    <a:pos x="568" y="1296"/>
                  </a:cxn>
                  <a:cxn ang="0">
                    <a:pos x="88" y="576"/>
                  </a:cxn>
                  <a:cxn ang="0">
                    <a:pos x="40" y="192"/>
                  </a:cxn>
                  <a:cxn ang="0">
                    <a:pos x="184" y="48"/>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alpha val="50000"/>
                </a:schemeClr>
              </a:solidFill>
              <a:ln w="9525">
                <a:noFill/>
                <a:round/>
                <a:headEnd/>
                <a:tailEnd/>
              </a:ln>
              <a:effectLst/>
            </p:spPr>
            <p:txBody>
              <a:bodyPr wrap="none" anchor="ctr"/>
              <a:lstStyle/>
              <a:p>
                <a:endParaRPr lang="en-US"/>
              </a:p>
            </p:txBody>
          </p:sp>
          <p:sp>
            <p:nvSpPr>
              <p:cNvPr id="1080" name="Freeform 56"/>
              <p:cNvSpPr>
                <a:spLocks/>
              </p:cNvSpPr>
              <p:nvPr/>
            </p:nvSpPr>
            <p:spPr bwMode="white">
              <a:xfrm>
                <a:off x="5541" y="574"/>
                <a:ext cx="216" cy="365"/>
              </a:xfrm>
              <a:custGeom>
                <a:avLst/>
                <a:gdLst/>
                <a:ahLst/>
                <a:cxnLst>
                  <a:cxn ang="0">
                    <a:pos x="39" y="8"/>
                  </a:cxn>
                  <a:cxn ang="0">
                    <a:pos x="213" y="23"/>
                  </a:cxn>
                  <a:cxn ang="0">
                    <a:pos x="216" y="146"/>
                  </a:cxn>
                  <a:cxn ang="0">
                    <a:pos x="84" y="66"/>
                  </a:cxn>
                  <a:cxn ang="0">
                    <a:pos x="72" y="85"/>
                  </a:cxn>
                  <a:cxn ang="0">
                    <a:pos x="169" y="147"/>
                  </a:cxn>
                  <a:cxn ang="0">
                    <a:pos x="213" y="194"/>
                  </a:cxn>
                  <a:cxn ang="0">
                    <a:pos x="216" y="365"/>
                  </a:cxn>
                  <a:cxn ang="0">
                    <a:pos x="45" y="192"/>
                  </a:cxn>
                  <a:cxn ang="0">
                    <a:pos x="1" y="68"/>
                  </a:cxn>
                  <a:cxn ang="0">
                    <a:pos x="39" y="8"/>
                  </a:cxn>
                </a:cxnLst>
                <a:rect l="0" t="0" r="r" b="b"/>
                <a:pathLst>
                  <a:path w="216" h="365">
                    <a:moveTo>
                      <a:pt x="39" y="8"/>
                    </a:moveTo>
                    <a:cubicBezTo>
                      <a:pt x="74" y="1"/>
                      <a:pt x="183" y="0"/>
                      <a:pt x="213" y="23"/>
                    </a:cubicBezTo>
                    <a:lnTo>
                      <a:pt x="216" y="146"/>
                    </a:lnTo>
                    <a:cubicBezTo>
                      <a:pt x="195" y="153"/>
                      <a:pt x="108" y="76"/>
                      <a:pt x="84" y="66"/>
                    </a:cubicBezTo>
                    <a:cubicBezTo>
                      <a:pt x="60" y="56"/>
                      <a:pt x="58" y="72"/>
                      <a:pt x="72" y="85"/>
                    </a:cubicBezTo>
                    <a:cubicBezTo>
                      <a:pt x="86" y="99"/>
                      <a:pt x="146" y="129"/>
                      <a:pt x="169" y="147"/>
                    </a:cubicBezTo>
                    <a:cubicBezTo>
                      <a:pt x="192" y="165"/>
                      <a:pt x="205" y="158"/>
                      <a:pt x="213" y="194"/>
                    </a:cubicBezTo>
                    <a:lnTo>
                      <a:pt x="216" y="365"/>
                    </a:lnTo>
                    <a:cubicBezTo>
                      <a:pt x="188" y="365"/>
                      <a:pt x="81" y="242"/>
                      <a:pt x="45" y="192"/>
                    </a:cubicBezTo>
                    <a:cubicBezTo>
                      <a:pt x="9" y="142"/>
                      <a:pt x="2" y="98"/>
                      <a:pt x="1" y="68"/>
                    </a:cubicBezTo>
                    <a:cubicBezTo>
                      <a:pt x="0" y="37"/>
                      <a:pt x="3" y="16"/>
                      <a:pt x="39" y="8"/>
                    </a:cubicBezTo>
                    <a:close/>
                  </a:path>
                </a:pathLst>
              </a:custGeom>
              <a:solidFill>
                <a:schemeClr val="accent2">
                  <a:alpha val="50000"/>
                </a:schemeClr>
              </a:solidFill>
              <a:ln w="9525">
                <a:noFill/>
                <a:round/>
                <a:headEnd/>
                <a:tailEnd/>
              </a:ln>
              <a:effectLst/>
            </p:spPr>
            <p:txBody>
              <a:bodyPr wrap="none" anchor="ctr"/>
              <a:lstStyle/>
              <a:p>
                <a:endParaRPr lang="en-US"/>
              </a:p>
            </p:txBody>
          </p:sp>
          <p:sp>
            <p:nvSpPr>
              <p:cNvPr id="1081" name="Freeform 57"/>
              <p:cNvSpPr>
                <a:spLocks/>
              </p:cNvSpPr>
              <p:nvPr/>
            </p:nvSpPr>
            <p:spPr bwMode="white">
              <a:xfrm>
                <a:off x="5373" y="686"/>
                <a:ext cx="334" cy="819"/>
              </a:xfrm>
              <a:custGeom>
                <a:avLst/>
                <a:gdLst/>
                <a:ahLst/>
                <a:cxnLst>
                  <a:cxn ang="0">
                    <a:pos x="253" y="1432"/>
                  </a:cxn>
                  <a:cxn ang="0">
                    <a:pos x="82" y="881"/>
                  </a:cxn>
                  <a:cxn ang="0">
                    <a:pos x="12" y="296"/>
                  </a:cxn>
                  <a:cxn ang="0">
                    <a:pos x="156" y="56"/>
                  </a:cxn>
                  <a:cxn ang="0">
                    <a:pos x="444" y="56"/>
                  </a:cxn>
                  <a:cxn ang="0">
                    <a:pos x="636" y="392"/>
                  </a:cxn>
                  <a:cxn ang="0">
                    <a:pos x="876" y="1112"/>
                  </a:cxn>
                  <a:cxn ang="0">
                    <a:pos x="972" y="2024"/>
                  </a:cxn>
                  <a:cxn ang="0">
                    <a:pos x="924" y="2360"/>
                  </a:cxn>
                  <a:cxn ang="0">
                    <a:pos x="876" y="2312"/>
                  </a:cxn>
                  <a:cxn ang="0">
                    <a:pos x="828" y="1928"/>
                  </a:cxn>
                  <a:cxn ang="0">
                    <a:pos x="684" y="1304"/>
                  </a:cxn>
                  <a:cxn ang="0">
                    <a:pos x="396" y="488"/>
                  </a:cxn>
                  <a:cxn ang="0">
                    <a:pos x="300" y="344"/>
                  </a:cxn>
                  <a:cxn ang="0">
                    <a:pos x="300" y="440"/>
                  </a:cxn>
                  <a:cxn ang="0">
                    <a:pos x="540" y="1064"/>
                  </a:cxn>
                  <a:cxn ang="0">
                    <a:pos x="732" y="1784"/>
                  </a:cxn>
                  <a:cxn ang="0">
                    <a:pos x="780" y="2264"/>
                  </a:cxn>
                  <a:cxn ang="0">
                    <a:pos x="732" y="2312"/>
                  </a:cxn>
                  <a:cxn ang="0">
                    <a:pos x="496" y="1887"/>
                  </a:cxn>
                  <a:cxn ang="0">
                    <a:pos x="253" y="1432"/>
                  </a:cxn>
                </a:cxnLst>
                <a:rect l="0" t="0" r="r" b="b"/>
                <a:pathLst>
                  <a:path w="980" h="2408">
                    <a:moveTo>
                      <a:pt x="253" y="1432"/>
                    </a:moveTo>
                    <a:cubicBezTo>
                      <a:pt x="184" y="1264"/>
                      <a:pt x="122" y="1070"/>
                      <a:pt x="82" y="881"/>
                    </a:cubicBezTo>
                    <a:cubicBezTo>
                      <a:pt x="42" y="692"/>
                      <a:pt x="0" y="433"/>
                      <a:pt x="12" y="296"/>
                    </a:cubicBezTo>
                    <a:cubicBezTo>
                      <a:pt x="24" y="159"/>
                      <a:pt x="84" y="96"/>
                      <a:pt x="156" y="56"/>
                    </a:cubicBezTo>
                    <a:cubicBezTo>
                      <a:pt x="228" y="16"/>
                      <a:pt x="364" y="0"/>
                      <a:pt x="444" y="56"/>
                    </a:cubicBezTo>
                    <a:cubicBezTo>
                      <a:pt x="524" y="112"/>
                      <a:pt x="564" y="216"/>
                      <a:pt x="636" y="392"/>
                    </a:cubicBezTo>
                    <a:cubicBezTo>
                      <a:pt x="708" y="568"/>
                      <a:pt x="820" y="840"/>
                      <a:pt x="876" y="1112"/>
                    </a:cubicBezTo>
                    <a:cubicBezTo>
                      <a:pt x="932" y="1384"/>
                      <a:pt x="964" y="1816"/>
                      <a:pt x="972" y="2024"/>
                    </a:cubicBezTo>
                    <a:cubicBezTo>
                      <a:pt x="980" y="2232"/>
                      <a:pt x="940" y="2312"/>
                      <a:pt x="924" y="2360"/>
                    </a:cubicBezTo>
                    <a:cubicBezTo>
                      <a:pt x="908" y="2408"/>
                      <a:pt x="892" y="2384"/>
                      <a:pt x="876" y="2312"/>
                    </a:cubicBezTo>
                    <a:cubicBezTo>
                      <a:pt x="860" y="2240"/>
                      <a:pt x="860" y="2096"/>
                      <a:pt x="828" y="1928"/>
                    </a:cubicBezTo>
                    <a:cubicBezTo>
                      <a:pt x="796" y="1760"/>
                      <a:pt x="756" y="1544"/>
                      <a:pt x="684" y="1304"/>
                    </a:cubicBezTo>
                    <a:cubicBezTo>
                      <a:pt x="612" y="1064"/>
                      <a:pt x="460" y="648"/>
                      <a:pt x="396" y="488"/>
                    </a:cubicBezTo>
                    <a:cubicBezTo>
                      <a:pt x="332" y="328"/>
                      <a:pt x="316" y="352"/>
                      <a:pt x="300" y="344"/>
                    </a:cubicBezTo>
                    <a:cubicBezTo>
                      <a:pt x="284" y="336"/>
                      <a:pt x="260" y="320"/>
                      <a:pt x="300" y="440"/>
                    </a:cubicBezTo>
                    <a:cubicBezTo>
                      <a:pt x="340" y="560"/>
                      <a:pt x="468" y="840"/>
                      <a:pt x="540" y="1064"/>
                    </a:cubicBezTo>
                    <a:cubicBezTo>
                      <a:pt x="612" y="1288"/>
                      <a:pt x="692" y="1584"/>
                      <a:pt x="732" y="1784"/>
                    </a:cubicBezTo>
                    <a:cubicBezTo>
                      <a:pt x="772" y="1984"/>
                      <a:pt x="780" y="2176"/>
                      <a:pt x="780" y="2264"/>
                    </a:cubicBezTo>
                    <a:cubicBezTo>
                      <a:pt x="780" y="2352"/>
                      <a:pt x="779" y="2375"/>
                      <a:pt x="732" y="2312"/>
                    </a:cubicBezTo>
                    <a:cubicBezTo>
                      <a:pt x="685" y="2249"/>
                      <a:pt x="576" y="2034"/>
                      <a:pt x="496" y="1887"/>
                    </a:cubicBezTo>
                    <a:cubicBezTo>
                      <a:pt x="416" y="1740"/>
                      <a:pt x="304" y="1527"/>
                      <a:pt x="253" y="1432"/>
                    </a:cubicBezTo>
                    <a:close/>
                  </a:path>
                </a:pathLst>
              </a:custGeom>
              <a:solidFill>
                <a:schemeClr val="accent2">
                  <a:alpha val="50000"/>
                </a:schemeClr>
              </a:solidFill>
              <a:ln w="9525" cap="flat" cmpd="sng">
                <a:noFill/>
                <a:prstDash val="solid"/>
                <a:round/>
                <a:headEnd type="none" w="med" len="med"/>
                <a:tailEnd type="none" w="med" len="med"/>
              </a:ln>
              <a:effectLst/>
            </p:spPr>
            <p:txBody>
              <a:bodyPr wrap="none" anchor="ctr"/>
              <a:lstStyle/>
              <a:p>
                <a:endParaRPr lang="en-US"/>
              </a:p>
            </p:txBody>
          </p:sp>
          <p:grpSp>
            <p:nvGrpSpPr>
              <p:cNvPr id="1082" name="Group 58"/>
              <p:cNvGrpSpPr>
                <a:grpSpLocks/>
              </p:cNvGrpSpPr>
              <p:nvPr/>
            </p:nvGrpSpPr>
            <p:grpSpPr bwMode="auto">
              <a:xfrm>
                <a:off x="4358" y="2718"/>
                <a:ext cx="1200" cy="986"/>
                <a:chOff x="3387" y="1456"/>
                <a:chExt cx="1707" cy="1402"/>
              </a:xfrm>
            </p:grpSpPr>
            <p:sp>
              <p:nvSpPr>
                <p:cNvPr id="1083" name="Freeform 59"/>
                <p:cNvSpPr>
                  <a:spLocks/>
                </p:cNvSpPr>
                <p:nvPr/>
              </p:nvSpPr>
              <p:spPr bwMode="white">
                <a:xfrm rot="21428822" flipH="1">
                  <a:off x="3387" y="1657"/>
                  <a:ext cx="706" cy="1014"/>
                </a:xfrm>
                <a:custGeom>
                  <a:avLst/>
                  <a:gdLst/>
                  <a:ahLst/>
                  <a:cxnLst>
                    <a:cxn ang="0">
                      <a:pos x="184" y="48"/>
                    </a:cxn>
                    <a:cxn ang="0">
                      <a:pos x="664" y="192"/>
                    </a:cxn>
                    <a:cxn ang="0">
                      <a:pos x="1288" y="1200"/>
                    </a:cxn>
                    <a:cxn ang="0">
                      <a:pos x="1432" y="1968"/>
                    </a:cxn>
                    <a:cxn ang="0">
                      <a:pos x="1384" y="1920"/>
                    </a:cxn>
                    <a:cxn ang="0">
                      <a:pos x="1000" y="1200"/>
                    </a:cxn>
                    <a:cxn ang="0">
                      <a:pos x="616" y="576"/>
                    </a:cxn>
                    <a:cxn ang="0">
                      <a:pos x="280" y="240"/>
                    </a:cxn>
                    <a:cxn ang="0">
                      <a:pos x="232" y="288"/>
                    </a:cxn>
                    <a:cxn ang="0">
                      <a:pos x="472" y="528"/>
                    </a:cxn>
                    <a:cxn ang="0">
                      <a:pos x="760" y="960"/>
                    </a:cxn>
                    <a:cxn ang="0">
                      <a:pos x="1144" y="1632"/>
                    </a:cxn>
                    <a:cxn ang="0">
                      <a:pos x="1384" y="2016"/>
                    </a:cxn>
                    <a:cxn ang="0">
                      <a:pos x="1336" y="2016"/>
                    </a:cxn>
                    <a:cxn ang="0">
                      <a:pos x="1096" y="1824"/>
                    </a:cxn>
                    <a:cxn ang="0">
                      <a:pos x="568" y="1296"/>
                    </a:cxn>
                    <a:cxn ang="0">
                      <a:pos x="88" y="576"/>
                    </a:cxn>
                    <a:cxn ang="0">
                      <a:pos x="40" y="192"/>
                    </a:cxn>
                    <a:cxn ang="0">
                      <a:pos x="184" y="48"/>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alpha val="50000"/>
                  </a:schemeClr>
                </a:solidFill>
                <a:ln w="9525">
                  <a:noFill/>
                  <a:round/>
                  <a:headEnd/>
                  <a:tailEnd/>
                </a:ln>
                <a:effectLst/>
              </p:spPr>
              <p:txBody>
                <a:bodyPr wrap="none" anchor="ctr"/>
                <a:lstStyle/>
                <a:p>
                  <a:endParaRPr lang="en-US"/>
                </a:p>
              </p:txBody>
            </p:sp>
            <p:sp>
              <p:nvSpPr>
                <p:cNvPr id="1084" name="Freeform 60"/>
                <p:cNvSpPr>
                  <a:spLocks/>
                </p:cNvSpPr>
                <p:nvPr/>
              </p:nvSpPr>
              <p:spPr bwMode="white">
                <a:xfrm rot="-744944">
                  <a:off x="4388" y="1456"/>
                  <a:ext cx="706" cy="1014"/>
                </a:xfrm>
                <a:custGeom>
                  <a:avLst/>
                  <a:gdLst/>
                  <a:ahLst/>
                  <a:cxnLst>
                    <a:cxn ang="0">
                      <a:pos x="184" y="48"/>
                    </a:cxn>
                    <a:cxn ang="0">
                      <a:pos x="664" y="192"/>
                    </a:cxn>
                    <a:cxn ang="0">
                      <a:pos x="1288" y="1200"/>
                    </a:cxn>
                    <a:cxn ang="0">
                      <a:pos x="1432" y="1968"/>
                    </a:cxn>
                    <a:cxn ang="0">
                      <a:pos x="1384" y="1920"/>
                    </a:cxn>
                    <a:cxn ang="0">
                      <a:pos x="1000" y="1200"/>
                    </a:cxn>
                    <a:cxn ang="0">
                      <a:pos x="616" y="576"/>
                    </a:cxn>
                    <a:cxn ang="0">
                      <a:pos x="280" y="240"/>
                    </a:cxn>
                    <a:cxn ang="0">
                      <a:pos x="232" y="288"/>
                    </a:cxn>
                    <a:cxn ang="0">
                      <a:pos x="472" y="528"/>
                    </a:cxn>
                    <a:cxn ang="0">
                      <a:pos x="760" y="960"/>
                    </a:cxn>
                    <a:cxn ang="0">
                      <a:pos x="1144" y="1632"/>
                    </a:cxn>
                    <a:cxn ang="0">
                      <a:pos x="1384" y="2016"/>
                    </a:cxn>
                    <a:cxn ang="0">
                      <a:pos x="1336" y="2016"/>
                    </a:cxn>
                    <a:cxn ang="0">
                      <a:pos x="1096" y="1824"/>
                    </a:cxn>
                    <a:cxn ang="0">
                      <a:pos x="568" y="1296"/>
                    </a:cxn>
                    <a:cxn ang="0">
                      <a:pos x="88" y="576"/>
                    </a:cxn>
                    <a:cxn ang="0">
                      <a:pos x="40" y="192"/>
                    </a:cxn>
                    <a:cxn ang="0">
                      <a:pos x="184" y="48"/>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alpha val="50000"/>
                  </a:schemeClr>
                </a:solidFill>
                <a:ln w="9525">
                  <a:noFill/>
                  <a:round/>
                  <a:headEnd/>
                  <a:tailEnd/>
                </a:ln>
                <a:effectLst/>
              </p:spPr>
              <p:txBody>
                <a:bodyPr wrap="none" anchor="ctr"/>
                <a:lstStyle/>
                <a:p>
                  <a:endParaRPr lang="en-US"/>
                </a:p>
              </p:txBody>
            </p:sp>
            <p:sp>
              <p:nvSpPr>
                <p:cNvPr id="1085" name="Freeform 61"/>
                <p:cNvSpPr>
                  <a:spLocks/>
                </p:cNvSpPr>
                <p:nvPr/>
              </p:nvSpPr>
              <p:spPr bwMode="white">
                <a:xfrm>
                  <a:off x="4086" y="1694"/>
                  <a:ext cx="474" cy="1164"/>
                </a:xfrm>
                <a:custGeom>
                  <a:avLst/>
                  <a:gdLst/>
                  <a:ahLst/>
                  <a:cxnLst>
                    <a:cxn ang="0">
                      <a:pos x="253" y="1432"/>
                    </a:cxn>
                    <a:cxn ang="0">
                      <a:pos x="82" y="881"/>
                    </a:cxn>
                    <a:cxn ang="0">
                      <a:pos x="12" y="296"/>
                    </a:cxn>
                    <a:cxn ang="0">
                      <a:pos x="156" y="56"/>
                    </a:cxn>
                    <a:cxn ang="0">
                      <a:pos x="444" y="56"/>
                    </a:cxn>
                    <a:cxn ang="0">
                      <a:pos x="636" y="392"/>
                    </a:cxn>
                    <a:cxn ang="0">
                      <a:pos x="876" y="1112"/>
                    </a:cxn>
                    <a:cxn ang="0">
                      <a:pos x="972" y="2024"/>
                    </a:cxn>
                    <a:cxn ang="0">
                      <a:pos x="924" y="2360"/>
                    </a:cxn>
                    <a:cxn ang="0">
                      <a:pos x="876" y="2312"/>
                    </a:cxn>
                    <a:cxn ang="0">
                      <a:pos x="828" y="1928"/>
                    </a:cxn>
                    <a:cxn ang="0">
                      <a:pos x="684" y="1304"/>
                    </a:cxn>
                    <a:cxn ang="0">
                      <a:pos x="396" y="488"/>
                    </a:cxn>
                    <a:cxn ang="0">
                      <a:pos x="300" y="344"/>
                    </a:cxn>
                    <a:cxn ang="0">
                      <a:pos x="300" y="440"/>
                    </a:cxn>
                    <a:cxn ang="0">
                      <a:pos x="540" y="1064"/>
                    </a:cxn>
                    <a:cxn ang="0">
                      <a:pos x="732" y="1784"/>
                    </a:cxn>
                    <a:cxn ang="0">
                      <a:pos x="780" y="2264"/>
                    </a:cxn>
                    <a:cxn ang="0">
                      <a:pos x="732" y="2312"/>
                    </a:cxn>
                    <a:cxn ang="0">
                      <a:pos x="496" y="1887"/>
                    </a:cxn>
                    <a:cxn ang="0">
                      <a:pos x="253" y="1432"/>
                    </a:cxn>
                  </a:cxnLst>
                  <a:rect l="0" t="0" r="r" b="b"/>
                  <a:pathLst>
                    <a:path w="980" h="2408">
                      <a:moveTo>
                        <a:pt x="253" y="1432"/>
                      </a:moveTo>
                      <a:cubicBezTo>
                        <a:pt x="184" y="1264"/>
                        <a:pt x="122" y="1070"/>
                        <a:pt x="82" y="881"/>
                      </a:cubicBezTo>
                      <a:cubicBezTo>
                        <a:pt x="42" y="692"/>
                        <a:pt x="0" y="433"/>
                        <a:pt x="12" y="296"/>
                      </a:cubicBezTo>
                      <a:cubicBezTo>
                        <a:pt x="24" y="159"/>
                        <a:pt x="84" y="96"/>
                        <a:pt x="156" y="56"/>
                      </a:cubicBezTo>
                      <a:cubicBezTo>
                        <a:pt x="228" y="16"/>
                        <a:pt x="364" y="0"/>
                        <a:pt x="444" y="56"/>
                      </a:cubicBezTo>
                      <a:cubicBezTo>
                        <a:pt x="524" y="112"/>
                        <a:pt x="564" y="216"/>
                        <a:pt x="636" y="392"/>
                      </a:cubicBezTo>
                      <a:cubicBezTo>
                        <a:pt x="708" y="568"/>
                        <a:pt x="820" y="840"/>
                        <a:pt x="876" y="1112"/>
                      </a:cubicBezTo>
                      <a:cubicBezTo>
                        <a:pt x="932" y="1384"/>
                        <a:pt x="964" y="1816"/>
                        <a:pt x="972" y="2024"/>
                      </a:cubicBezTo>
                      <a:cubicBezTo>
                        <a:pt x="980" y="2232"/>
                        <a:pt x="940" y="2312"/>
                        <a:pt x="924" y="2360"/>
                      </a:cubicBezTo>
                      <a:cubicBezTo>
                        <a:pt x="908" y="2408"/>
                        <a:pt x="892" y="2384"/>
                        <a:pt x="876" y="2312"/>
                      </a:cubicBezTo>
                      <a:cubicBezTo>
                        <a:pt x="860" y="2240"/>
                        <a:pt x="860" y="2096"/>
                        <a:pt x="828" y="1928"/>
                      </a:cubicBezTo>
                      <a:cubicBezTo>
                        <a:pt x="796" y="1760"/>
                        <a:pt x="756" y="1544"/>
                        <a:pt x="684" y="1304"/>
                      </a:cubicBezTo>
                      <a:cubicBezTo>
                        <a:pt x="612" y="1064"/>
                        <a:pt x="460" y="648"/>
                        <a:pt x="396" y="488"/>
                      </a:cubicBezTo>
                      <a:cubicBezTo>
                        <a:pt x="332" y="328"/>
                        <a:pt x="316" y="352"/>
                        <a:pt x="300" y="344"/>
                      </a:cubicBezTo>
                      <a:cubicBezTo>
                        <a:pt x="284" y="336"/>
                        <a:pt x="260" y="320"/>
                        <a:pt x="300" y="440"/>
                      </a:cubicBezTo>
                      <a:cubicBezTo>
                        <a:pt x="340" y="560"/>
                        <a:pt x="468" y="840"/>
                        <a:pt x="540" y="1064"/>
                      </a:cubicBezTo>
                      <a:cubicBezTo>
                        <a:pt x="612" y="1288"/>
                        <a:pt x="692" y="1584"/>
                        <a:pt x="732" y="1784"/>
                      </a:cubicBezTo>
                      <a:cubicBezTo>
                        <a:pt x="772" y="1984"/>
                        <a:pt x="780" y="2176"/>
                        <a:pt x="780" y="2264"/>
                      </a:cubicBezTo>
                      <a:cubicBezTo>
                        <a:pt x="780" y="2352"/>
                        <a:pt x="779" y="2375"/>
                        <a:pt x="732" y="2312"/>
                      </a:cubicBezTo>
                      <a:cubicBezTo>
                        <a:pt x="685" y="2249"/>
                        <a:pt x="576" y="2034"/>
                        <a:pt x="496" y="1887"/>
                      </a:cubicBezTo>
                      <a:cubicBezTo>
                        <a:pt x="416" y="1740"/>
                        <a:pt x="304" y="1527"/>
                        <a:pt x="253" y="1432"/>
                      </a:cubicBezTo>
                      <a:close/>
                    </a:path>
                  </a:pathLst>
                </a:custGeom>
                <a:solidFill>
                  <a:schemeClr val="accent2">
                    <a:alpha val="50000"/>
                  </a:schemeClr>
                </a:solidFill>
                <a:ln w="9525" cap="flat" cmpd="sng">
                  <a:noFill/>
                  <a:prstDash val="solid"/>
                  <a:round/>
                  <a:headEnd type="none" w="med" len="med"/>
                  <a:tailEnd type="none" w="med" len="med"/>
                </a:ln>
                <a:effectLst/>
              </p:spPr>
              <p:txBody>
                <a:bodyPr wrap="none" anchor="ctr"/>
                <a:lstStyle/>
                <a:p>
                  <a:endParaRPr lang="en-US"/>
                </a:p>
              </p:txBody>
            </p:sp>
          </p:grpSp>
          <p:grpSp>
            <p:nvGrpSpPr>
              <p:cNvPr id="1086" name="Group 62"/>
              <p:cNvGrpSpPr>
                <a:grpSpLocks/>
              </p:cNvGrpSpPr>
              <p:nvPr/>
            </p:nvGrpSpPr>
            <p:grpSpPr bwMode="auto">
              <a:xfrm>
                <a:off x="1478" y="3479"/>
                <a:ext cx="930" cy="764"/>
                <a:chOff x="3387" y="1456"/>
                <a:chExt cx="1707" cy="1402"/>
              </a:xfrm>
            </p:grpSpPr>
            <p:sp>
              <p:nvSpPr>
                <p:cNvPr id="1087" name="Freeform 63"/>
                <p:cNvSpPr>
                  <a:spLocks/>
                </p:cNvSpPr>
                <p:nvPr/>
              </p:nvSpPr>
              <p:spPr bwMode="white">
                <a:xfrm rot="21428822" flipH="1">
                  <a:off x="3387" y="1657"/>
                  <a:ext cx="706" cy="1014"/>
                </a:xfrm>
                <a:custGeom>
                  <a:avLst/>
                  <a:gdLst/>
                  <a:ahLst/>
                  <a:cxnLst>
                    <a:cxn ang="0">
                      <a:pos x="184" y="48"/>
                    </a:cxn>
                    <a:cxn ang="0">
                      <a:pos x="664" y="192"/>
                    </a:cxn>
                    <a:cxn ang="0">
                      <a:pos x="1288" y="1200"/>
                    </a:cxn>
                    <a:cxn ang="0">
                      <a:pos x="1432" y="1968"/>
                    </a:cxn>
                    <a:cxn ang="0">
                      <a:pos x="1384" y="1920"/>
                    </a:cxn>
                    <a:cxn ang="0">
                      <a:pos x="1000" y="1200"/>
                    </a:cxn>
                    <a:cxn ang="0">
                      <a:pos x="616" y="576"/>
                    </a:cxn>
                    <a:cxn ang="0">
                      <a:pos x="280" y="240"/>
                    </a:cxn>
                    <a:cxn ang="0">
                      <a:pos x="232" y="288"/>
                    </a:cxn>
                    <a:cxn ang="0">
                      <a:pos x="472" y="528"/>
                    </a:cxn>
                    <a:cxn ang="0">
                      <a:pos x="760" y="960"/>
                    </a:cxn>
                    <a:cxn ang="0">
                      <a:pos x="1144" y="1632"/>
                    </a:cxn>
                    <a:cxn ang="0">
                      <a:pos x="1384" y="2016"/>
                    </a:cxn>
                    <a:cxn ang="0">
                      <a:pos x="1336" y="2016"/>
                    </a:cxn>
                    <a:cxn ang="0">
                      <a:pos x="1096" y="1824"/>
                    </a:cxn>
                    <a:cxn ang="0">
                      <a:pos x="568" y="1296"/>
                    </a:cxn>
                    <a:cxn ang="0">
                      <a:pos x="88" y="576"/>
                    </a:cxn>
                    <a:cxn ang="0">
                      <a:pos x="40" y="192"/>
                    </a:cxn>
                    <a:cxn ang="0">
                      <a:pos x="184" y="48"/>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alpha val="50000"/>
                  </a:schemeClr>
                </a:solidFill>
                <a:ln w="9525">
                  <a:noFill/>
                  <a:round/>
                  <a:headEnd/>
                  <a:tailEnd/>
                </a:ln>
                <a:effectLst/>
              </p:spPr>
              <p:txBody>
                <a:bodyPr wrap="none" anchor="ctr"/>
                <a:lstStyle/>
                <a:p>
                  <a:endParaRPr lang="en-US"/>
                </a:p>
              </p:txBody>
            </p:sp>
            <p:sp>
              <p:nvSpPr>
                <p:cNvPr id="1088" name="Freeform 64"/>
                <p:cNvSpPr>
                  <a:spLocks/>
                </p:cNvSpPr>
                <p:nvPr/>
              </p:nvSpPr>
              <p:spPr bwMode="white">
                <a:xfrm rot="-744944">
                  <a:off x="4388" y="1456"/>
                  <a:ext cx="706" cy="1014"/>
                </a:xfrm>
                <a:custGeom>
                  <a:avLst/>
                  <a:gdLst/>
                  <a:ahLst/>
                  <a:cxnLst>
                    <a:cxn ang="0">
                      <a:pos x="184" y="48"/>
                    </a:cxn>
                    <a:cxn ang="0">
                      <a:pos x="664" y="192"/>
                    </a:cxn>
                    <a:cxn ang="0">
                      <a:pos x="1288" y="1200"/>
                    </a:cxn>
                    <a:cxn ang="0">
                      <a:pos x="1432" y="1968"/>
                    </a:cxn>
                    <a:cxn ang="0">
                      <a:pos x="1384" y="1920"/>
                    </a:cxn>
                    <a:cxn ang="0">
                      <a:pos x="1000" y="1200"/>
                    </a:cxn>
                    <a:cxn ang="0">
                      <a:pos x="616" y="576"/>
                    </a:cxn>
                    <a:cxn ang="0">
                      <a:pos x="280" y="240"/>
                    </a:cxn>
                    <a:cxn ang="0">
                      <a:pos x="232" y="288"/>
                    </a:cxn>
                    <a:cxn ang="0">
                      <a:pos x="472" y="528"/>
                    </a:cxn>
                    <a:cxn ang="0">
                      <a:pos x="760" y="960"/>
                    </a:cxn>
                    <a:cxn ang="0">
                      <a:pos x="1144" y="1632"/>
                    </a:cxn>
                    <a:cxn ang="0">
                      <a:pos x="1384" y="2016"/>
                    </a:cxn>
                    <a:cxn ang="0">
                      <a:pos x="1336" y="2016"/>
                    </a:cxn>
                    <a:cxn ang="0">
                      <a:pos x="1096" y="1824"/>
                    </a:cxn>
                    <a:cxn ang="0">
                      <a:pos x="568" y="1296"/>
                    </a:cxn>
                    <a:cxn ang="0">
                      <a:pos x="88" y="576"/>
                    </a:cxn>
                    <a:cxn ang="0">
                      <a:pos x="40" y="192"/>
                    </a:cxn>
                    <a:cxn ang="0">
                      <a:pos x="184" y="48"/>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alpha val="50000"/>
                  </a:schemeClr>
                </a:solidFill>
                <a:ln w="9525">
                  <a:noFill/>
                  <a:round/>
                  <a:headEnd/>
                  <a:tailEnd/>
                </a:ln>
                <a:effectLst/>
              </p:spPr>
              <p:txBody>
                <a:bodyPr wrap="none" anchor="ctr"/>
                <a:lstStyle/>
                <a:p>
                  <a:endParaRPr lang="en-US"/>
                </a:p>
              </p:txBody>
            </p:sp>
            <p:sp>
              <p:nvSpPr>
                <p:cNvPr id="1089" name="Freeform 65"/>
                <p:cNvSpPr>
                  <a:spLocks/>
                </p:cNvSpPr>
                <p:nvPr/>
              </p:nvSpPr>
              <p:spPr bwMode="white">
                <a:xfrm>
                  <a:off x="4086" y="1694"/>
                  <a:ext cx="474" cy="1164"/>
                </a:xfrm>
                <a:custGeom>
                  <a:avLst/>
                  <a:gdLst/>
                  <a:ahLst/>
                  <a:cxnLst>
                    <a:cxn ang="0">
                      <a:pos x="253" y="1432"/>
                    </a:cxn>
                    <a:cxn ang="0">
                      <a:pos x="82" y="881"/>
                    </a:cxn>
                    <a:cxn ang="0">
                      <a:pos x="12" y="296"/>
                    </a:cxn>
                    <a:cxn ang="0">
                      <a:pos x="156" y="56"/>
                    </a:cxn>
                    <a:cxn ang="0">
                      <a:pos x="444" y="56"/>
                    </a:cxn>
                    <a:cxn ang="0">
                      <a:pos x="636" y="392"/>
                    </a:cxn>
                    <a:cxn ang="0">
                      <a:pos x="876" y="1112"/>
                    </a:cxn>
                    <a:cxn ang="0">
                      <a:pos x="972" y="2024"/>
                    </a:cxn>
                    <a:cxn ang="0">
                      <a:pos x="924" y="2360"/>
                    </a:cxn>
                    <a:cxn ang="0">
                      <a:pos x="876" y="2312"/>
                    </a:cxn>
                    <a:cxn ang="0">
                      <a:pos x="828" y="1928"/>
                    </a:cxn>
                    <a:cxn ang="0">
                      <a:pos x="684" y="1304"/>
                    </a:cxn>
                    <a:cxn ang="0">
                      <a:pos x="396" y="488"/>
                    </a:cxn>
                    <a:cxn ang="0">
                      <a:pos x="300" y="344"/>
                    </a:cxn>
                    <a:cxn ang="0">
                      <a:pos x="300" y="440"/>
                    </a:cxn>
                    <a:cxn ang="0">
                      <a:pos x="540" y="1064"/>
                    </a:cxn>
                    <a:cxn ang="0">
                      <a:pos x="732" y="1784"/>
                    </a:cxn>
                    <a:cxn ang="0">
                      <a:pos x="780" y="2264"/>
                    </a:cxn>
                    <a:cxn ang="0">
                      <a:pos x="732" y="2312"/>
                    </a:cxn>
                    <a:cxn ang="0">
                      <a:pos x="496" y="1887"/>
                    </a:cxn>
                    <a:cxn ang="0">
                      <a:pos x="253" y="1432"/>
                    </a:cxn>
                  </a:cxnLst>
                  <a:rect l="0" t="0" r="r" b="b"/>
                  <a:pathLst>
                    <a:path w="980" h="2408">
                      <a:moveTo>
                        <a:pt x="253" y="1432"/>
                      </a:moveTo>
                      <a:cubicBezTo>
                        <a:pt x="184" y="1264"/>
                        <a:pt x="122" y="1070"/>
                        <a:pt x="82" y="881"/>
                      </a:cubicBezTo>
                      <a:cubicBezTo>
                        <a:pt x="42" y="692"/>
                        <a:pt x="0" y="433"/>
                        <a:pt x="12" y="296"/>
                      </a:cubicBezTo>
                      <a:cubicBezTo>
                        <a:pt x="24" y="159"/>
                        <a:pt x="84" y="96"/>
                        <a:pt x="156" y="56"/>
                      </a:cubicBezTo>
                      <a:cubicBezTo>
                        <a:pt x="228" y="16"/>
                        <a:pt x="364" y="0"/>
                        <a:pt x="444" y="56"/>
                      </a:cubicBezTo>
                      <a:cubicBezTo>
                        <a:pt x="524" y="112"/>
                        <a:pt x="564" y="216"/>
                        <a:pt x="636" y="392"/>
                      </a:cubicBezTo>
                      <a:cubicBezTo>
                        <a:pt x="708" y="568"/>
                        <a:pt x="820" y="840"/>
                        <a:pt x="876" y="1112"/>
                      </a:cubicBezTo>
                      <a:cubicBezTo>
                        <a:pt x="932" y="1384"/>
                        <a:pt x="964" y="1816"/>
                        <a:pt x="972" y="2024"/>
                      </a:cubicBezTo>
                      <a:cubicBezTo>
                        <a:pt x="980" y="2232"/>
                        <a:pt x="940" y="2312"/>
                        <a:pt x="924" y="2360"/>
                      </a:cubicBezTo>
                      <a:cubicBezTo>
                        <a:pt x="908" y="2408"/>
                        <a:pt x="892" y="2384"/>
                        <a:pt x="876" y="2312"/>
                      </a:cubicBezTo>
                      <a:cubicBezTo>
                        <a:pt x="860" y="2240"/>
                        <a:pt x="860" y="2096"/>
                        <a:pt x="828" y="1928"/>
                      </a:cubicBezTo>
                      <a:cubicBezTo>
                        <a:pt x="796" y="1760"/>
                        <a:pt x="756" y="1544"/>
                        <a:pt x="684" y="1304"/>
                      </a:cubicBezTo>
                      <a:cubicBezTo>
                        <a:pt x="612" y="1064"/>
                        <a:pt x="460" y="648"/>
                        <a:pt x="396" y="488"/>
                      </a:cubicBezTo>
                      <a:cubicBezTo>
                        <a:pt x="332" y="328"/>
                        <a:pt x="316" y="352"/>
                        <a:pt x="300" y="344"/>
                      </a:cubicBezTo>
                      <a:cubicBezTo>
                        <a:pt x="284" y="336"/>
                        <a:pt x="260" y="320"/>
                        <a:pt x="300" y="440"/>
                      </a:cubicBezTo>
                      <a:cubicBezTo>
                        <a:pt x="340" y="560"/>
                        <a:pt x="468" y="840"/>
                        <a:pt x="540" y="1064"/>
                      </a:cubicBezTo>
                      <a:cubicBezTo>
                        <a:pt x="612" y="1288"/>
                        <a:pt x="692" y="1584"/>
                        <a:pt x="732" y="1784"/>
                      </a:cubicBezTo>
                      <a:cubicBezTo>
                        <a:pt x="772" y="1984"/>
                        <a:pt x="780" y="2176"/>
                        <a:pt x="780" y="2264"/>
                      </a:cubicBezTo>
                      <a:cubicBezTo>
                        <a:pt x="780" y="2352"/>
                        <a:pt x="779" y="2375"/>
                        <a:pt x="732" y="2312"/>
                      </a:cubicBezTo>
                      <a:cubicBezTo>
                        <a:pt x="685" y="2249"/>
                        <a:pt x="576" y="2034"/>
                        <a:pt x="496" y="1887"/>
                      </a:cubicBezTo>
                      <a:cubicBezTo>
                        <a:pt x="416" y="1740"/>
                        <a:pt x="304" y="1527"/>
                        <a:pt x="253" y="1432"/>
                      </a:cubicBezTo>
                      <a:close/>
                    </a:path>
                  </a:pathLst>
                </a:custGeom>
                <a:solidFill>
                  <a:schemeClr val="accent2">
                    <a:alpha val="50000"/>
                  </a:schemeClr>
                </a:solidFill>
                <a:ln w="9525" cap="flat" cmpd="sng">
                  <a:noFill/>
                  <a:prstDash val="solid"/>
                  <a:round/>
                  <a:headEnd type="none" w="med" len="med"/>
                  <a:tailEnd type="none" w="med" len="med"/>
                </a:ln>
                <a:effectLst/>
              </p:spPr>
              <p:txBody>
                <a:bodyPr wrap="none" anchor="ctr"/>
                <a:lstStyle/>
                <a:p>
                  <a:endParaRPr lang="en-US"/>
                </a:p>
              </p:txBody>
            </p:sp>
          </p:grpSp>
          <p:sp>
            <p:nvSpPr>
              <p:cNvPr id="1090" name="Freeform 66"/>
              <p:cNvSpPr>
                <a:spLocks/>
              </p:cNvSpPr>
              <p:nvPr/>
            </p:nvSpPr>
            <p:spPr bwMode="white">
              <a:xfrm rot="-744944">
                <a:off x="818" y="3141"/>
                <a:ext cx="527" cy="756"/>
              </a:xfrm>
              <a:custGeom>
                <a:avLst/>
                <a:gdLst/>
                <a:ahLst/>
                <a:cxnLst>
                  <a:cxn ang="0">
                    <a:pos x="184" y="48"/>
                  </a:cxn>
                  <a:cxn ang="0">
                    <a:pos x="664" y="192"/>
                  </a:cxn>
                  <a:cxn ang="0">
                    <a:pos x="1288" y="1200"/>
                  </a:cxn>
                  <a:cxn ang="0">
                    <a:pos x="1432" y="1968"/>
                  </a:cxn>
                  <a:cxn ang="0">
                    <a:pos x="1384" y="1920"/>
                  </a:cxn>
                  <a:cxn ang="0">
                    <a:pos x="1000" y="1200"/>
                  </a:cxn>
                  <a:cxn ang="0">
                    <a:pos x="616" y="576"/>
                  </a:cxn>
                  <a:cxn ang="0">
                    <a:pos x="280" y="240"/>
                  </a:cxn>
                  <a:cxn ang="0">
                    <a:pos x="232" y="288"/>
                  </a:cxn>
                  <a:cxn ang="0">
                    <a:pos x="472" y="528"/>
                  </a:cxn>
                  <a:cxn ang="0">
                    <a:pos x="760" y="960"/>
                  </a:cxn>
                  <a:cxn ang="0">
                    <a:pos x="1144" y="1632"/>
                  </a:cxn>
                  <a:cxn ang="0">
                    <a:pos x="1384" y="2016"/>
                  </a:cxn>
                  <a:cxn ang="0">
                    <a:pos x="1336" y="2016"/>
                  </a:cxn>
                  <a:cxn ang="0">
                    <a:pos x="1096" y="1824"/>
                  </a:cxn>
                  <a:cxn ang="0">
                    <a:pos x="568" y="1296"/>
                  </a:cxn>
                  <a:cxn ang="0">
                    <a:pos x="88" y="576"/>
                  </a:cxn>
                  <a:cxn ang="0">
                    <a:pos x="40" y="192"/>
                  </a:cxn>
                  <a:cxn ang="0">
                    <a:pos x="184" y="48"/>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solidFill>
              <a:ln w="9525">
                <a:noFill/>
                <a:round/>
                <a:headEnd/>
                <a:tailEnd/>
              </a:ln>
              <a:effectLst/>
            </p:spPr>
            <p:txBody>
              <a:bodyPr wrap="none" anchor="ctr"/>
              <a:lstStyle/>
              <a:p>
                <a:endParaRPr lang="en-US"/>
              </a:p>
            </p:txBody>
          </p:sp>
          <p:sp>
            <p:nvSpPr>
              <p:cNvPr id="1091" name="Freeform 67"/>
              <p:cNvSpPr>
                <a:spLocks/>
              </p:cNvSpPr>
              <p:nvPr/>
            </p:nvSpPr>
            <p:spPr bwMode="white">
              <a:xfrm>
                <a:off x="604" y="3352"/>
                <a:ext cx="353" cy="868"/>
              </a:xfrm>
              <a:custGeom>
                <a:avLst/>
                <a:gdLst/>
                <a:ahLst/>
                <a:cxnLst>
                  <a:cxn ang="0">
                    <a:pos x="253" y="1432"/>
                  </a:cxn>
                  <a:cxn ang="0">
                    <a:pos x="82" y="881"/>
                  </a:cxn>
                  <a:cxn ang="0">
                    <a:pos x="12" y="296"/>
                  </a:cxn>
                  <a:cxn ang="0">
                    <a:pos x="156" y="56"/>
                  </a:cxn>
                  <a:cxn ang="0">
                    <a:pos x="444" y="56"/>
                  </a:cxn>
                  <a:cxn ang="0">
                    <a:pos x="636" y="392"/>
                  </a:cxn>
                  <a:cxn ang="0">
                    <a:pos x="876" y="1112"/>
                  </a:cxn>
                  <a:cxn ang="0">
                    <a:pos x="972" y="2024"/>
                  </a:cxn>
                  <a:cxn ang="0">
                    <a:pos x="924" y="2360"/>
                  </a:cxn>
                  <a:cxn ang="0">
                    <a:pos x="876" y="2312"/>
                  </a:cxn>
                  <a:cxn ang="0">
                    <a:pos x="828" y="1928"/>
                  </a:cxn>
                  <a:cxn ang="0">
                    <a:pos x="684" y="1304"/>
                  </a:cxn>
                  <a:cxn ang="0">
                    <a:pos x="396" y="488"/>
                  </a:cxn>
                  <a:cxn ang="0">
                    <a:pos x="300" y="344"/>
                  </a:cxn>
                  <a:cxn ang="0">
                    <a:pos x="300" y="440"/>
                  </a:cxn>
                  <a:cxn ang="0">
                    <a:pos x="540" y="1064"/>
                  </a:cxn>
                  <a:cxn ang="0">
                    <a:pos x="732" y="1784"/>
                  </a:cxn>
                  <a:cxn ang="0">
                    <a:pos x="780" y="2264"/>
                  </a:cxn>
                  <a:cxn ang="0">
                    <a:pos x="732" y="2312"/>
                  </a:cxn>
                  <a:cxn ang="0">
                    <a:pos x="496" y="1887"/>
                  </a:cxn>
                  <a:cxn ang="0">
                    <a:pos x="253" y="1432"/>
                  </a:cxn>
                </a:cxnLst>
                <a:rect l="0" t="0" r="r" b="b"/>
                <a:pathLst>
                  <a:path w="980" h="2408">
                    <a:moveTo>
                      <a:pt x="253" y="1432"/>
                    </a:moveTo>
                    <a:cubicBezTo>
                      <a:pt x="184" y="1264"/>
                      <a:pt x="122" y="1070"/>
                      <a:pt x="82" y="881"/>
                    </a:cubicBezTo>
                    <a:cubicBezTo>
                      <a:pt x="42" y="692"/>
                      <a:pt x="0" y="433"/>
                      <a:pt x="12" y="296"/>
                    </a:cubicBezTo>
                    <a:cubicBezTo>
                      <a:pt x="24" y="159"/>
                      <a:pt x="84" y="96"/>
                      <a:pt x="156" y="56"/>
                    </a:cubicBezTo>
                    <a:cubicBezTo>
                      <a:pt x="228" y="16"/>
                      <a:pt x="364" y="0"/>
                      <a:pt x="444" y="56"/>
                    </a:cubicBezTo>
                    <a:cubicBezTo>
                      <a:pt x="524" y="112"/>
                      <a:pt x="564" y="216"/>
                      <a:pt x="636" y="392"/>
                    </a:cubicBezTo>
                    <a:cubicBezTo>
                      <a:pt x="708" y="568"/>
                      <a:pt x="820" y="840"/>
                      <a:pt x="876" y="1112"/>
                    </a:cubicBezTo>
                    <a:cubicBezTo>
                      <a:pt x="932" y="1384"/>
                      <a:pt x="964" y="1816"/>
                      <a:pt x="972" y="2024"/>
                    </a:cubicBezTo>
                    <a:cubicBezTo>
                      <a:pt x="980" y="2232"/>
                      <a:pt x="940" y="2312"/>
                      <a:pt x="924" y="2360"/>
                    </a:cubicBezTo>
                    <a:cubicBezTo>
                      <a:pt x="908" y="2408"/>
                      <a:pt x="892" y="2384"/>
                      <a:pt x="876" y="2312"/>
                    </a:cubicBezTo>
                    <a:cubicBezTo>
                      <a:pt x="860" y="2240"/>
                      <a:pt x="860" y="2096"/>
                      <a:pt x="828" y="1928"/>
                    </a:cubicBezTo>
                    <a:cubicBezTo>
                      <a:pt x="796" y="1760"/>
                      <a:pt x="756" y="1544"/>
                      <a:pt x="684" y="1304"/>
                    </a:cubicBezTo>
                    <a:cubicBezTo>
                      <a:pt x="612" y="1064"/>
                      <a:pt x="460" y="648"/>
                      <a:pt x="396" y="488"/>
                    </a:cubicBezTo>
                    <a:cubicBezTo>
                      <a:pt x="332" y="328"/>
                      <a:pt x="316" y="352"/>
                      <a:pt x="300" y="344"/>
                    </a:cubicBezTo>
                    <a:cubicBezTo>
                      <a:pt x="284" y="336"/>
                      <a:pt x="260" y="320"/>
                      <a:pt x="300" y="440"/>
                    </a:cubicBezTo>
                    <a:cubicBezTo>
                      <a:pt x="340" y="560"/>
                      <a:pt x="468" y="840"/>
                      <a:pt x="540" y="1064"/>
                    </a:cubicBezTo>
                    <a:cubicBezTo>
                      <a:pt x="612" y="1288"/>
                      <a:pt x="692" y="1584"/>
                      <a:pt x="732" y="1784"/>
                    </a:cubicBezTo>
                    <a:cubicBezTo>
                      <a:pt x="772" y="1984"/>
                      <a:pt x="780" y="2176"/>
                      <a:pt x="780" y="2264"/>
                    </a:cubicBezTo>
                    <a:cubicBezTo>
                      <a:pt x="780" y="2352"/>
                      <a:pt x="779" y="2375"/>
                      <a:pt x="732" y="2312"/>
                    </a:cubicBezTo>
                    <a:cubicBezTo>
                      <a:pt x="685" y="2249"/>
                      <a:pt x="576" y="2034"/>
                      <a:pt x="496" y="1887"/>
                    </a:cubicBezTo>
                    <a:cubicBezTo>
                      <a:pt x="416" y="1740"/>
                      <a:pt x="304" y="1527"/>
                      <a:pt x="253" y="1432"/>
                    </a:cubicBezTo>
                    <a:close/>
                  </a:path>
                </a:pathLst>
              </a:custGeom>
              <a:solidFill>
                <a:schemeClr val="accent2"/>
              </a:solidFill>
              <a:ln w="9525" cap="flat" cmpd="sng">
                <a:noFill/>
                <a:prstDash val="solid"/>
                <a:round/>
                <a:headEnd type="none" w="med" len="med"/>
                <a:tailEnd type="none" w="med" len="med"/>
              </a:ln>
              <a:effectLst/>
            </p:spPr>
            <p:txBody>
              <a:bodyPr wrap="none" anchor="ctr"/>
              <a:lstStyle/>
              <a:p>
                <a:endParaRPr lang="en-US"/>
              </a:p>
            </p:txBody>
          </p:sp>
          <p:sp>
            <p:nvSpPr>
              <p:cNvPr id="1092" name="Freeform 68"/>
              <p:cNvSpPr>
                <a:spLocks/>
              </p:cNvSpPr>
              <p:nvPr/>
            </p:nvSpPr>
            <p:spPr bwMode="white">
              <a:xfrm>
                <a:off x="721" y="2948"/>
                <a:ext cx="729" cy="248"/>
              </a:xfrm>
              <a:custGeom>
                <a:avLst/>
                <a:gdLst/>
                <a:ahLst/>
                <a:cxnLst>
                  <a:cxn ang="0">
                    <a:pos x="96" y="464"/>
                  </a:cxn>
                  <a:cxn ang="0">
                    <a:pos x="48" y="368"/>
                  </a:cxn>
                  <a:cxn ang="0">
                    <a:pos x="96" y="224"/>
                  </a:cxn>
                  <a:cxn ang="0">
                    <a:pos x="384" y="32"/>
                  </a:cxn>
                  <a:cxn ang="0">
                    <a:pos x="960" y="32"/>
                  </a:cxn>
                  <a:cxn ang="0">
                    <a:pos x="1584" y="224"/>
                  </a:cxn>
                  <a:cxn ang="0">
                    <a:pos x="1920" y="416"/>
                  </a:cxn>
                  <a:cxn ang="0">
                    <a:pos x="2004" y="544"/>
                  </a:cxn>
                  <a:cxn ang="0">
                    <a:pos x="1824" y="560"/>
                  </a:cxn>
                  <a:cxn ang="0">
                    <a:pos x="1488" y="464"/>
                  </a:cxn>
                  <a:cxn ang="0">
                    <a:pos x="960" y="320"/>
                  </a:cxn>
                  <a:cxn ang="0">
                    <a:pos x="480" y="320"/>
                  </a:cxn>
                  <a:cxn ang="0">
                    <a:pos x="336" y="368"/>
                  </a:cxn>
                  <a:cxn ang="0">
                    <a:pos x="336" y="416"/>
                  </a:cxn>
                  <a:cxn ang="0">
                    <a:pos x="528" y="368"/>
                  </a:cxn>
                  <a:cxn ang="0">
                    <a:pos x="960" y="368"/>
                  </a:cxn>
                  <a:cxn ang="0">
                    <a:pos x="1584" y="560"/>
                  </a:cxn>
                  <a:cxn ang="0">
                    <a:pos x="1632" y="608"/>
                  </a:cxn>
                  <a:cxn ang="0">
                    <a:pos x="1392" y="656"/>
                  </a:cxn>
                  <a:cxn ang="0">
                    <a:pos x="624" y="656"/>
                  </a:cxn>
                  <a:cxn ang="0">
                    <a:pos x="96" y="464"/>
                  </a:cxn>
                </a:cxnLst>
                <a:rect l="0" t="0" r="r" b="b"/>
                <a:pathLst>
                  <a:path w="2020" h="688">
                    <a:moveTo>
                      <a:pt x="96" y="464"/>
                    </a:moveTo>
                    <a:cubicBezTo>
                      <a:pt x="0" y="416"/>
                      <a:pt x="48" y="408"/>
                      <a:pt x="48" y="368"/>
                    </a:cubicBezTo>
                    <a:cubicBezTo>
                      <a:pt x="48" y="328"/>
                      <a:pt x="40" y="280"/>
                      <a:pt x="96" y="224"/>
                    </a:cubicBezTo>
                    <a:cubicBezTo>
                      <a:pt x="152" y="168"/>
                      <a:pt x="240" y="64"/>
                      <a:pt x="384" y="32"/>
                    </a:cubicBezTo>
                    <a:cubicBezTo>
                      <a:pt x="528" y="0"/>
                      <a:pt x="760" y="0"/>
                      <a:pt x="960" y="32"/>
                    </a:cubicBezTo>
                    <a:cubicBezTo>
                      <a:pt x="1160" y="64"/>
                      <a:pt x="1424" y="160"/>
                      <a:pt x="1584" y="224"/>
                    </a:cubicBezTo>
                    <a:cubicBezTo>
                      <a:pt x="1744" y="288"/>
                      <a:pt x="1850" y="363"/>
                      <a:pt x="1920" y="416"/>
                    </a:cubicBezTo>
                    <a:cubicBezTo>
                      <a:pt x="1990" y="469"/>
                      <a:pt x="2020" y="520"/>
                      <a:pt x="2004" y="544"/>
                    </a:cubicBezTo>
                    <a:cubicBezTo>
                      <a:pt x="1988" y="568"/>
                      <a:pt x="1910" y="573"/>
                      <a:pt x="1824" y="560"/>
                    </a:cubicBezTo>
                    <a:cubicBezTo>
                      <a:pt x="1738" y="547"/>
                      <a:pt x="1632" y="504"/>
                      <a:pt x="1488" y="464"/>
                    </a:cubicBezTo>
                    <a:cubicBezTo>
                      <a:pt x="1344" y="424"/>
                      <a:pt x="1128" y="344"/>
                      <a:pt x="960" y="320"/>
                    </a:cubicBezTo>
                    <a:cubicBezTo>
                      <a:pt x="792" y="296"/>
                      <a:pt x="584" y="312"/>
                      <a:pt x="480" y="320"/>
                    </a:cubicBezTo>
                    <a:cubicBezTo>
                      <a:pt x="376" y="328"/>
                      <a:pt x="360" y="352"/>
                      <a:pt x="336" y="368"/>
                    </a:cubicBezTo>
                    <a:cubicBezTo>
                      <a:pt x="312" y="384"/>
                      <a:pt x="304" y="416"/>
                      <a:pt x="336" y="416"/>
                    </a:cubicBezTo>
                    <a:cubicBezTo>
                      <a:pt x="368" y="416"/>
                      <a:pt x="424" y="376"/>
                      <a:pt x="528" y="368"/>
                    </a:cubicBezTo>
                    <a:cubicBezTo>
                      <a:pt x="632" y="360"/>
                      <a:pt x="784" y="336"/>
                      <a:pt x="960" y="368"/>
                    </a:cubicBezTo>
                    <a:cubicBezTo>
                      <a:pt x="1136" y="400"/>
                      <a:pt x="1472" y="520"/>
                      <a:pt x="1584" y="560"/>
                    </a:cubicBezTo>
                    <a:cubicBezTo>
                      <a:pt x="1696" y="600"/>
                      <a:pt x="1664" y="592"/>
                      <a:pt x="1632" y="608"/>
                    </a:cubicBezTo>
                    <a:cubicBezTo>
                      <a:pt x="1600" y="624"/>
                      <a:pt x="1560" y="648"/>
                      <a:pt x="1392" y="656"/>
                    </a:cubicBezTo>
                    <a:cubicBezTo>
                      <a:pt x="1224" y="664"/>
                      <a:pt x="840" y="688"/>
                      <a:pt x="624" y="656"/>
                    </a:cubicBezTo>
                    <a:cubicBezTo>
                      <a:pt x="408" y="624"/>
                      <a:pt x="192" y="512"/>
                      <a:pt x="96" y="464"/>
                    </a:cubicBezTo>
                    <a:close/>
                  </a:path>
                </a:pathLst>
              </a:custGeom>
              <a:solidFill>
                <a:schemeClr val="accent2">
                  <a:alpha val="50000"/>
                </a:schemeClr>
              </a:solidFill>
              <a:ln w="9525" cap="flat" cmpd="sng">
                <a:noFill/>
                <a:prstDash val="solid"/>
                <a:round/>
                <a:headEnd type="none" w="med" len="med"/>
                <a:tailEnd type="none" w="med" len="med"/>
              </a:ln>
              <a:effectLst/>
            </p:spPr>
            <p:txBody>
              <a:bodyPr wrap="none" anchor="ctr"/>
              <a:lstStyle/>
              <a:p>
                <a:endParaRPr lang="en-US"/>
              </a:p>
            </p:txBody>
          </p:sp>
          <p:sp>
            <p:nvSpPr>
              <p:cNvPr id="1093" name="Freeform 69"/>
              <p:cNvSpPr>
                <a:spLocks/>
              </p:cNvSpPr>
              <p:nvPr/>
            </p:nvSpPr>
            <p:spPr bwMode="white">
              <a:xfrm>
                <a:off x="0" y="3278"/>
                <a:ext cx="537" cy="619"/>
              </a:xfrm>
              <a:custGeom>
                <a:avLst/>
                <a:gdLst/>
                <a:ahLst/>
                <a:cxnLst>
                  <a:cxn ang="0">
                    <a:pos x="497" y="43"/>
                  </a:cxn>
                  <a:cxn ang="0">
                    <a:pos x="315" y="58"/>
                  </a:cxn>
                  <a:cxn ang="0">
                    <a:pos x="0" y="388"/>
                  </a:cxn>
                  <a:cxn ang="0">
                    <a:pos x="3" y="520"/>
                  </a:cxn>
                  <a:cxn ang="0">
                    <a:pos x="119" y="387"/>
                  </a:cxn>
                  <a:cxn ang="0">
                    <a:pos x="302" y="197"/>
                  </a:cxn>
                  <a:cxn ang="0">
                    <a:pos x="447" y="104"/>
                  </a:cxn>
                  <a:cxn ang="0">
                    <a:pos x="460" y="124"/>
                  </a:cxn>
                  <a:cxn ang="0">
                    <a:pos x="357" y="191"/>
                  </a:cxn>
                  <a:cxn ang="0">
                    <a:pos x="221" y="322"/>
                  </a:cxn>
                  <a:cxn ang="0">
                    <a:pos x="0" y="562"/>
                  </a:cxn>
                  <a:cxn ang="0">
                    <a:pos x="0" y="619"/>
                  </a:cxn>
                  <a:cxn ang="0">
                    <a:pos x="264" y="455"/>
                  </a:cxn>
                  <a:cxn ang="0">
                    <a:pos x="488" y="238"/>
                  </a:cxn>
                  <a:cxn ang="0">
                    <a:pos x="536" y="106"/>
                  </a:cxn>
                  <a:cxn ang="0">
                    <a:pos x="497" y="43"/>
                  </a:cxn>
                </a:cxnLst>
                <a:rect l="0" t="0" r="r" b="b"/>
                <a:pathLst>
                  <a:path w="537" h="619">
                    <a:moveTo>
                      <a:pt x="497" y="43"/>
                    </a:moveTo>
                    <a:cubicBezTo>
                      <a:pt x="459" y="35"/>
                      <a:pt x="398" y="0"/>
                      <a:pt x="315" y="58"/>
                    </a:cubicBezTo>
                    <a:cubicBezTo>
                      <a:pt x="232" y="116"/>
                      <a:pt x="52" y="311"/>
                      <a:pt x="0" y="388"/>
                    </a:cubicBezTo>
                    <a:lnTo>
                      <a:pt x="3" y="520"/>
                    </a:lnTo>
                    <a:cubicBezTo>
                      <a:pt x="23" y="520"/>
                      <a:pt x="69" y="441"/>
                      <a:pt x="119" y="387"/>
                    </a:cubicBezTo>
                    <a:cubicBezTo>
                      <a:pt x="169" y="333"/>
                      <a:pt x="248" y="243"/>
                      <a:pt x="302" y="197"/>
                    </a:cubicBezTo>
                    <a:cubicBezTo>
                      <a:pt x="357" y="150"/>
                      <a:pt x="421" y="116"/>
                      <a:pt x="447" y="104"/>
                    </a:cubicBezTo>
                    <a:cubicBezTo>
                      <a:pt x="473" y="92"/>
                      <a:pt x="476" y="110"/>
                      <a:pt x="460" y="124"/>
                    </a:cubicBezTo>
                    <a:cubicBezTo>
                      <a:pt x="446" y="140"/>
                      <a:pt x="396" y="158"/>
                      <a:pt x="357" y="191"/>
                    </a:cubicBezTo>
                    <a:cubicBezTo>
                      <a:pt x="317" y="224"/>
                      <a:pt x="280" y="260"/>
                      <a:pt x="221" y="322"/>
                    </a:cubicBezTo>
                    <a:cubicBezTo>
                      <a:pt x="162" y="384"/>
                      <a:pt x="37" y="513"/>
                      <a:pt x="0" y="562"/>
                    </a:cubicBezTo>
                    <a:lnTo>
                      <a:pt x="0" y="619"/>
                    </a:lnTo>
                    <a:cubicBezTo>
                      <a:pt x="44" y="601"/>
                      <a:pt x="183" y="518"/>
                      <a:pt x="264" y="455"/>
                    </a:cubicBezTo>
                    <a:cubicBezTo>
                      <a:pt x="345" y="392"/>
                      <a:pt x="443" y="296"/>
                      <a:pt x="488" y="238"/>
                    </a:cubicBezTo>
                    <a:cubicBezTo>
                      <a:pt x="534" y="180"/>
                      <a:pt x="534" y="138"/>
                      <a:pt x="536" y="106"/>
                    </a:cubicBezTo>
                    <a:cubicBezTo>
                      <a:pt x="537" y="74"/>
                      <a:pt x="533" y="51"/>
                      <a:pt x="497" y="43"/>
                    </a:cubicBezTo>
                    <a:close/>
                  </a:path>
                </a:pathLst>
              </a:custGeom>
              <a:solidFill>
                <a:schemeClr val="accent2"/>
              </a:solidFill>
              <a:ln w="9525">
                <a:noFill/>
                <a:round/>
                <a:headEnd/>
                <a:tailEnd/>
              </a:ln>
              <a:effectLst/>
            </p:spPr>
            <p:txBody>
              <a:bodyPr wrap="none" anchor="ctr"/>
              <a:lstStyle/>
              <a:p>
                <a:endParaRPr lang="en-US"/>
              </a:p>
            </p:txBody>
          </p:sp>
          <p:sp>
            <p:nvSpPr>
              <p:cNvPr id="1094" name="Freeform 70"/>
              <p:cNvSpPr>
                <a:spLocks/>
              </p:cNvSpPr>
              <p:nvPr/>
            </p:nvSpPr>
            <p:spPr bwMode="white">
              <a:xfrm>
                <a:off x="0" y="3063"/>
                <a:ext cx="506" cy="242"/>
              </a:xfrm>
              <a:custGeom>
                <a:avLst/>
                <a:gdLst/>
                <a:ahLst/>
                <a:cxnLst>
                  <a:cxn ang="0">
                    <a:pos x="469" y="200"/>
                  </a:cxn>
                  <a:cxn ang="0">
                    <a:pos x="492" y="168"/>
                  </a:cxn>
                  <a:cxn ang="0">
                    <a:pos x="481" y="114"/>
                  </a:cxn>
                  <a:cxn ang="0">
                    <a:pos x="389" y="31"/>
                  </a:cxn>
                  <a:cxn ang="0">
                    <a:pos x="184" y="1"/>
                  </a:cxn>
                  <a:cxn ang="0">
                    <a:pos x="3" y="24"/>
                  </a:cxn>
                  <a:cxn ang="0">
                    <a:pos x="0" y="114"/>
                  </a:cxn>
                  <a:cxn ang="0">
                    <a:pos x="169" y="103"/>
                  </a:cxn>
                  <a:cxn ang="0">
                    <a:pos x="340" y="129"/>
                  </a:cxn>
                  <a:cxn ang="0">
                    <a:pos x="389" y="153"/>
                  </a:cxn>
                  <a:cxn ang="0">
                    <a:pos x="386" y="170"/>
                  </a:cxn>
                  <a:cxn ang="0">
                    <a:pos x="319" y="143"/>
                  </a:cxn>
                  <a:cxn ang="0">
                    <a:pos x="166" y="120"/>
                  </a:cxn>
                  <a:cxn ang="0">
                    <a:pos x="3" y="144"/>
                  </a:cxn>
                  <a:cxn ang="0">
                    <a:pos x="6" y="204"/>
                  </a:cxn>
                  <a:cxn ang="0">
                    <a:pos x="271" y="241"/>
                  </a:cxn>
                  <a:cxn ang="0">
                    <a:pos x="469" y="200"/>
                  </a:cxn>
                </a:cxnLst>
                <a:rect l="0" t="0" r="r" b="b"/>
                <a:pathLst>
                  <a:path w="506" h="242">
                    <a:moveTo>
                      <a:pt x="469" y="200"/>
                    </a:moveTo>
                    <a:cubicBezTo>
                      <a:pt x="506" y="188"/>
                      <a:pt x="490" y="182"/>
                      <a:pt x="492" y="168"/>
                    </a:cubicBezTo>
                    <a:cubicBezTo>
                      <a:pt x="494" y="155"/>
                      <a:pt x="499" y="138"/>
                      <a:pt x="481" y="114"/>
                    </a:cubicBezTo>
                    <a:cubicBezTo>
                      <a:pt x="465" y="92"/>
                      <a:pt x="438" y="50"/>
                      <a:pt x="389" y="31"/>
                    </a:cubicBezTo>
                    <a:cubicBezTo>
                      <a:pt x="339" y="12"/>
                      <a:pt x="248" y="2"/>
                      <a:pt x="184" y="1"/>
                    </a:cubicBezTo>
                    <a:cubicBezTo>
                      <a:pt x="120" y="0"/>
                      <a:pt x="34" y="5"/>
                      <a:pt x="3" y="24"/>
                    </a:cubicBezTo>
                    <a:lnTo>
                      <a:pt x="0" y="114"/>
                    </a:lnTo>
                    <a:cubicBezTo>
                      <a:pt x="28" y="127"/>
                      <a:pt x="112" y="101"/>
                      <a:pt x="169" y="103"/>
                    </a:cubicBezTo>
                    <a:cubicBezTo>
                      <a:pt x="226" y="105"/>
                      <a:pt x="303" y="120"/>
                      <a:pt x="340" y="129"/>
                    </a:cubicBezTo>
                    <a:cubicBezTo>
                      <a:pt x="376" y="137"/>
                      <a:pt x="381" y="146"/>
                      <a:pt x="389" y="153"/>
                    </a:cubicBezTo>
                    <a:cubicBezTo>
                      <a:pt x="396" y="160"/>
                      <a:pt x="397" y="172"/>
                      <a:pt x="386" y="170"/>
                    </a:cubicBezTo>
                    <a:cubicBezTo>
                      <a:pt x="374" y="168"/>
                      <a:pt x="357" y="151"/>
                      <a:pt x="319" y="143"/>
                    </a:cubicBezTo>
                    <a:cubicBezTo>
                      <a:pt x="283" y="135"/>
                      <a:pt x="219" y="120"/>
                      <a:pt x="166" y="120"/>
                    </a:cubicBezTo>
                    <a:cubicBezTo>
                      <a:pt x="113" y="120"/>
                      <a:pt x="30" y="130"/>
                      <a:pt x="3" y="144"/>
                    </a:cubicBezTo>
                    <a:lnTo>
                      <a:pt x="6" y="204"/>
                    </a:lnTo>
                    <a:cubicBezTo>
                      <a:pt x="51" y="220"/>
                      <a:pt x="194" y="242"/>
                      <a:pt x="271" y="241"/>
                    </a:cubicBezTo>
                    <a:cubicBezTo>
                      <a:pt x="348" y="240"/>
                      <a:pt x="433" y="212"/>
                      <a:pt x="469" y="200"/>
                    </a:cubicBezTo>
                    <a:close/>
                  </a:path>
                </a:pathLst>
              </a:custGeom>
              <a:solidFill>
                <a:schemeClr val="accent2">
                  <a:alpha val="50000"/>
                </a:schemeClr>
              </a:solidFill>
              <a:ln w="9525" cap="flat" cmpd="sng">
                <a:noFill/>
                <a:prstDash val="solid"/>
                <a:round/>
                <a:headEnd type="none" w="med" len="med"/>
                <a:tailEnd type="none" w="med" len="med"/>
              </a:ln>
              <a:effectLst/>
            </p:spPr>
            <p:txBody>
              <a:bodyPr wrap="none" anchor="ctr"/>
              <a:lstStyle/>
              <a:p>
                <a:endParaRPr lang="en-US"/>
              </a:p>
            </p:txBody>
          </p:sp>
          <p:sp>
            <p:nvSpPr>
              <p:cNvPr id="1095" name="Freeform 71"/>
              <p:cNvSpPr>
                <a:spLocks/>
              </p:cNvSpPr>
              <p:nvPr/>
            </p:nvSpPr>
            <p:spPr bwMode="white">
              <a:xfrm rot="-744944">
                <a:off x="811" y="22"/>
                <a:ext cx="527" cy="756"/>
              </a:xfrm>
              <a:custGeom>
                <a:avLst/>
                <a:gdLst/>
                <a:ahLst/>
                <a:cxnLst>
                  <a:cxn ang="0">
                    <a:pos x="184" y="48"/>
                  </a:cxn>
                  <a:cxn ang="0">
                    <a:pos x="664" y="192"/>
                  </a:cxn>
                  <a:cxn ang="0">
                    <a:pos x="1288" y="1200"/>
                  </a:cxn>
                  <a:cxn ang="0">
                    <a:pos x="1432" y="1968"/>
                  </a:cxn>
                  <a:cxn ang="0">
                    <a:pos x="1384" y="1920"/>
                  </a:cxn>
                  <a:cxn ang="0">
                    <a:pos x="1000" y="1200"/>
                  </a:cxn>
                  <a:cxn ang="0">
                    <a:pos x="616" y="576"/>
                  </a:cxn>
                  <a:cxn ang="0">
                    <a:pos x="280" y="240"/>
                  </a:cxn>
                  <a:cxn ang="0">
                    <a:pos x="232" y="288"/>
                  </a:cxn>
                  <a:cxn ang="0">
                    <a:pos x="472" y="528"/>
                  </a:cxn>
                  <a:cxn ang="0">
                    <a:pos x="760" y="960"/>
                  </a:cxn>
                  <a:cxn ang="0">
                    <a:pos x="1144" y="1632"/>
                  </a:cxn>
                  <a:cxn ang="0">
                    <a:pos x="1384" y="2016"/>
                  </a:cxn>
                  <a:cxn ang="0">
                    <a:pos x="1336" y="2016"/>
                  </a:cxn>
                  <a:cxn ang="0">
                    <a:pos x="1096" y="1824"/>
                  </a:cxn>
                  <a:cxn ang="0">
                    <a:pos x="568" y="1296"/>
                  </a:cxn>
                  <a:cxn ang="0">
                    <a:pos x="88" y="576"/>
                  </a:cxn>
                  <a:cxn ang="0">
                    <a:pos x="40" y="192"/>
                  </a:cxn>
                  <a:cxn ang="0">
                    <a:pos x="184" y="48"/>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solidFill>
              <a:ln w="9525">
                <a:noFill/>
                <a:round/>
                <a:headEnd/>
                <a:tailEnd/>
              </a:ln>
              <a:effectLst/>
            </p:spPr>
            <p:txBody>
              <a:bodyPr wrap="none" anchor="ctr"/>
              <a:lstStyle/>
              <a:p>
                <a:endParaRPr lang="en-US"/>
              </a:p>
            </p:txBody>
          </p:sp>
          <p:sp>
            <p:nvSpPr>
              <p:cNvPr id="1096" name="Freeform 72"/>
              <p:cNvSpPr>
                <a:spLocks/>
              </p:cNvSpPr>
              <p:nvPr/>
            </p:nvSpPr>
            <p:spPr bwMode="white">
              <a:xfrm>
                <a:off x="597" y="233"/>
                <a:ext cx="353" cy="868"/>
              </a:xfrm>
              <a:custGeom>
                <a:avLst/>
                <a:gdLst/>
                <a:ahLst/>
                <a:cxnLst>
                  <a:cxn ang="0">
                    <a:pos x="253" y="1432"/>
                  </a:cxn>
                  <a:cxn ang="0">
                    <a:pos x="82" y="881"/>
                  </a:cxn>
                  <a:cxn ang="0">
                    <a:pos x="12" y="296"/>
                  </a:cxn>
                  <a:cxn ang="0">
                    <a:pos x="156" y="56"/>
                  </a:cxn>
                  <a:cxn ang="0">
                    <a:pos x="444" y="56"/>
                  </a:cxn>
                  <a:cxn ang="0">
                    <a:pos x="636" y="392"/>
                  </a:cxn>
                  <a:cxn ang="0">
                    <a:pos x="876" y="1112"/>
                  </a:cxn>
                  <a:cxn ang="0">
                    <a:pos x="972" y="2024"/>
                  </a:cxn>
                  <a:cxn ang="0">
                    <a:pos x="924" y="2360"/>
                  </a:cxn>
                  <a:cxn ang="0">
                    <a:pos x="876" y="2312"/>
                  </a:cxn>
                  <a:cxn ang="0">
                    <a:pos x="828" y="1928"/>
                  </a:cxn>
                  <a:cxn ang="0">
                    <a:pos x="684" y="1304"/>
                  </a:cxn>
                  <a:cxn ang="0">
                    <a:pos x="396" y="488"/>
                  </a:cxn>
                  <a:cxn ang="0">
                    <a:pos x="300" y="344"/>
                  </a:cxn>
                  <a:cxn ang="0">
                    <a:pos x="300" y="440"/>
                  </a:cxn>
                  <a:cxn ang="0">
                    <a:pos x="540" y="1064"/>
                  </a:cxn>
                  <a:cxn ang="0">
                    <a:pos x="732" y="1784"/>
                  </a:cxn>
                  <a:cxn ang="0">
                    <a:pos x="780" y="2264"/>
                  </a:cxn>
                  <a:cxn ang="0">
                    <a:pos x="732" y="2312"/>
                  </a:cxn>
                  <a:cxn ang="0">
                    <a:pos x="496" y="1887"/>
                  </a:cxn>
                  <a:cxn ang="0">
                    <a:pos x="253" y="1432"/>
                  </a:cxn>
                </a:cxnLst>
                <a:rect l="0" t="0" r="r" b="b"/>
                <a:pathLst>
                  <a:path w="980" h="2408">
                    <a:moveTo>
                      <a:pt x="253" y="1432"/>
                    </a:moveTo>
                    <a:cubicBezTo>
                      <a:pt x="184" y="1264"/>
                      <a:pt x="122" y="1070"/>
                      <a:pt x="82" y="881"/>
                    </a:cubicBezTo>
                    <a:cubicBezTo>
                      <a:pt x="42" y="692"/>
                      <a:pt x="0" y="433"/>
                      <a:pt x="12" y="296"/>
                    </a:cubicBezTo>
                    <a:cubicBezTo>
                      <a:pt x="24" y="159"/>
                      <a:pt x="84" y="96"/>
                      <a:pt x="156" y="56"/>
                    </a:cubicBezTo>
                    <a:cubicBezTo>
                      <a:pt x="228" y="16"/>
                      <a:pt x="364" y="0"/>
                      <a:pt x="444" y="56"/>
                    </a:cubicBezTo>
                    <a:cubicBezTo>
                      <a:pt x="524" y="112"/>
                      <a:pt x="564" y="216"/>
                      <a:pt x="636" y="392"/>
                    </a:cubicBezTo>
                    <a:cubicBezTo>
                      <a:pt x="708" y="568"/>
                      <a:pt x="820" y="840"/>
                      <a:pt x="876" y="1112"/>
                    </a:cubicBezTo>
                    <a:cubicBezTo>
                      <a:pt x="932" y="1384"/>
                      <a:pt x="964" y="1816"/>
                      <a:pt x="972" y="2024"/>
                    </a:cubicBezTo>
                    <a:cubicBezTo>
                      <a:pt x="980" y="2232"/>
                      <a:pt x="940" y="2312"/>
                      <a:pt x="924" y="2360"/>
                    </a:cubicBezTo>
                    <a:cubicBezTo>
                      <a:pt x="908" y="2408"/>
                      <a:pt x="892" y="2384"/>
                      <a:pt x="876" y="2312"/>
                    </a:cubicBezTo>
                    <a:cubicBezTo>
                      <a:pt x="860" y="2240"/>
                      <a:pt x="860" y="2096"/>
                      <a:pt x="828" y="1928"/>
                    </a:cubicBezTo>
                    <a:cubicBezTo>
                      <a:pt x="796" y="1760"/>
                      <a:pt x="756" y="1544"/>
                      <a:pt x="684" y="1304"/>
                    </a:cubicBezTo>
                    <a:cubicBezTo>
                      <a:pt x="612" y="1064"/>
                      <a:pt x="460" y="648"/>
                      <a:pt x="396" y="488"/>
                    </a:cubicBezTo>
                    <a:cubicBezTo>
                      <a:pt x="332" y="328"/>
                      <a:pt x="316" y="352"/>
                      <a:pt x="300" y="344"/>
                    </a:cubicBezTo>
                    <a:cubicBezTo>
                      <a:pt x="284" y="336"/>
                      <a:pt x="260" y="320"/>
                      <a:pt x="300" y="440"/>
                    </a:cubicBezTo>
                    <a:cubicBezTo>
                      <a:pt x="340" y="560"/>
                      <a:pt x="468" y="840"/>
                      <a:pt x="540" y="1064"/>
                    </a:cubicBezTo>
                    <a:cubicBezTo>
                      <a:pt x="612" y="1288"/>
                      <a:pt x="692" y="1584"/>
                      <a:pt x="732" y="1784"/>
                    </a:cubicBezTo>
                    <a:cubicBezTo>
                      <a:pt x="772" y="1984"/>
                      <a:pt x="780" y="2176"/>
                      <a:pt x="780" y="2264"/>
                    </a:cubicBezTo>
                    <a:cubicBezTo>
                      <a:pt x="780" y="2352"/>
                      <a:pt x="779" y="2375"/>
                      <a:pt x="732" y="2312"/>
                    </a:cubicBezTo>
                    <a:cubicBezTo>
                      <a:pt x="685" y="2249"/>
                      <a:pt x="576" y="2034"/>
                      <a:pt x="496" y="1887"/>
                    </a:cubicBezTo>
                    <a:cubicBezTo>
                      <a:pt x="416" y="1740"/>
                      <a:pt x="304" y="1527"/>
                      <a:pt x="253" y="1432"/>
                    </a:cubicBezTo>
                    <a:close/>
                  </a:path>
                </a:pathLst>
              </a:custGeom>
              <a:solidFill>
                <a:schemeClr val="accent2"/>
              </a:solidFill>
              <a:ln w="9525" cap="flat" cmpd="sng">
                <a:noFill/>
                <a:prstDash val="solid"/>
                <a:round/>
                <a:headEnd type="none" w="med" len="med"/>
                <a:tailEnd type="none" w="med" len="med"/>
              </a:ln>
              <a:effectLst/>
            </p:spPr>
            <p:txBody>
              <a:bodyPr wrap="none" anchor="ctr"/>
              <a:lstStyle/>
              <a:p>
                <a:endParaRPr lang="en-US"/>
              </a:p>
            </p:txBody>
          </p:sp>
          <p:sp>
            <p:nvSpPr>
              <p:cNvPr id="1097" name="Freeform 73"/>
              <p:cNvSpPr>
                <a:spLocks/>
              </p:cNvSpPr>
              <p:nvPr/>
            </p:nvSpPr>
            <p:spPr bwMode="white">
              <a:xfrm>
                <a:off x="667" y="0"/>
                <a:ext cx="880" cy="76"/>
              </a:xfrm>
              <a:custGeom>
                <a:avLst/>
                <a:gdLst/>
                <a:ahLst/>
                <a:cxnLst>
                  <a:cxn ang="0">
                    <a:pos x="83" y="0"/>
                  </a:cxn>
                  <a:cxn ang="0">
                    <a:pos x="776" y="0"/>
                  </a:cxn>
                  <a:cxn ang="0">
                    <a:pos x="705" y="31"/>
                  </a:cxn>
                  <a:cxn ang="0">
                    <a:pos x="619" y="31"/>
                  </a:cxn>
                  <a:cxn ang="0">
                    <a:pos x="636" y="48"/>
                  </a:cxn>
                  <a:cxn ang="0">
                    <a:pos x="549" y="65"/>
                  </a:cxn>
                  <a:cxn ang="0">
                    <a:pos x="272" y="65"/>
                  </a:cxn>
                  <a:cxn ang="0">
                    <a:pos x="83" y="0"/>
                  </a:cxn>
                </a:cxnLst>
                <a:rect l="0" t="0" r="r" b="b"/>
                <a:pathLst>
                  <a:path w="880" h="76">
                    <a:moveTo>
                      <a:pt x="83" y="0"/>
                    </a:moveTo>
                    <a:lnTo>
                      <a:pt x="776" y="0"/>
                    </a:lnTo>
                    <a:cubicBezTo>
                      <a:pt x="880" y="5"/>
                      <a:pt x="731" y="26"/>
                      <a:pt x="705" y="31"/>
                    </a:cubicBezTo>
                    <a:cubicBezTo>
                      <a:pt x="679" y="36"/>
                      <a:pt x="630" y="28"/>
                      <a:pt x="619" y="31"/>
                    </a:cubicBezTo>
                    <a:cubicBezTo>
                      <a:pt x="608" y="34"/>
                      <a:pt x="648" y="42"/>
                      <a:pt x="636" y="48"/>
                    </a:cubicBezTo>
                    <a:cubicBezTo>
                      <a:pt x="624" y="54"/>
                      <a:pt x="610" y="63"/>
                      <a:pt x="549" y="65"/>
                    </a:cubicBezTo>
                    <a:cubicBezTo>
                      <a:pt x="489" y="68"/>
                      <a:pt x="350" y="76"/>
                      <a:pt x="272" y="65"/>
                    </a:cubicBezTo>
                    <a:cubicBezTo>
                      <a:pt x="194" y="54"/>
                      <a:pt x="0" y="7"/>
                      <a:pt x="83" y="0"/>
                    </a:cubicBezTo>
                    <a:close/>
                  </a:path>
                </a:pathLst>
              </a:custGeom>
              <a:solidFill>
                <a:schemeClr val="accent2">
                  <a:alpha val="50000"/>
                </a:schemeClr>
              </a:solidFill>
              <a:ln w="9525" cap="flat" cmpd="sng">
                <a:noFill/>
                <a:prstDash val="solid"/>
                <a:round/>
                <a:headEnd type="none" w="med" len="med"/>
                <a:tailEnd type="none" w="med" len="med"/>
              </a:ln>
              <a:effectLst/>
            </p:spPr>
            <p:txBody>
              <a:bodyPr wrap="none" anchor="ctr"/>
              <a:lstStyle/>
              <a:p>
                <a:endParaRPr lang="en-US"/>
              </a:p>
            </p:txBody>
          </p:sp>
          <p:sp>
            <p:nvSpPr>
              <p:cNvPr id="1098" name="Freeform 74"/>
              <p:cNvSpPr>
                <a:spLocks/>
              </p:cNvSpPr>
              <p:nvPr/>
            </p:nvSpPr>
            <p:spPr bwMode="white">
              <a:xfrm>
                <a:off x="-14" y="161"/>
                <a:ext cx="544" cy="634"/>
              </a:xfrm>
              <a:custGeom>
                <a:avLst/>
                <a:gdLst/>
                <a:ahLst/>
                <a:cxnLst>
                  <a:cxn ang="0">
                    <a:pos x="504" y="41"/>
                  </a:cxn>
                  <a:cxn ang="0">
                    <a:pos x="322" y="56"/>
                  </a:cxn>
                  <a:cxn ang="0">
                    <a:pos x="17" y="379"/>
                  </a:cxn>
                  <a:cxn ang="0">
                    <a:pos x="14" y="520"/>
                  </a:cxn>
                  <a:cxn ang="0">
                    <a:pos x="126" y="385"/>
                  </a:cxn>
                  <a:cxn ang="0">
                    <a:pos x="309" y="195"/>
                  </a:cxn>
                  <a:cxn ang="0">
                    <a:pos x="454" y="102"/>
                  </a:cxn>
                  <a:cxn ang="0">
                    <a:pos x="467" y="122"/>
                  </a:cxn>
                  <a:cxn ang="0">
                    <a:pos x="364" y="189"/>
                  </a:cxn>
                  <a:cxn ang="0">
                    <a:pos x="228" y="320"/>
                  </a:cxn>
                  <a:cxn ang="0">
                    <a:pos x="41" y="527"/>
                  </a:cxn>
                  <a:cxn ang="0">
                    <a:pos x="17" y="559"/>
                  </a:cxn>
                  <a:cxn ang="0">
                    <a:pos x="14" y="628"/>
                  </a:cxn>
                  <a:cxn ang="0">
                    <a:pos x="43" y="598"/>
                  </a:cxn>
                  <a:cxn ang="0">
                    <a:pos x="271" y="453"/>
                  </a:cxn>
                  <a:cxn ang="0">
                    <a:pos x="495" y="236"/>
                  </a:cxn>
                  <a:cxn ang="0">
                    <a:pos x="543" y="104"/>
                  </a:cxn>
                  <a:cxn ang="0">
                    <a:pos x="504" y="41"/>
                  </a:cxn>
                </a:cxnLst>
                <a:rect l="0" t="0" r="r" b="b"/>
                <a:pathLst>
                  <a:path w="544" h="634">
                    <a:moveTo>
                      <a:pt x="504" y="41"/>
                    </a:moveTo>
                    <a:cubicBezTo>
                      <a:pt x="466" y="33"/>
                      <a:pt x="403" y="0"/>
                      <a:pt x="322" y="56"/>
                    </a:cubicBezTo>
                    <a:cubicBezTo>
                      <a:pt x="241" y="112"/>
                      <a:pt x="68" y="302"/>
                      <a:pt x="17" y="379"/>
                    </a:cubicBezTo>
                    <a:lnTo>
                      <a:pt x="14" y="520"/>
                    </a:lnTo>
                    <a:cubicBezTo>
                      <a:pt x="32" y="521"/>
                      <a:pt x="77" y="439"/>
                      <a:pt x="126" y="385"/>
                    </a:cubicBezTo>
                    <a:cubicBezTo>
                      <a:pt x="175" y="331"/>
                      <a:pt x="255" y="241"/>
                      <a:pt x="309" y="195"/>
                    </a:cubicBezTo>
                    <a:cubicBezTo>
                      <a:pt x="364" y="148"/>
                      <a:pt x="428" y="114"/>
                      <a:pt x="454" y="102"/>
                    </a:cubicBezTo>
                    <a:cubicBezTo>
                      <a:pt x="480" y="90"/>
                      <a:pt x="483" y="108"/>
                      <a:pt x="467" y="122"/>
                    </a:cubicBezTo>
                    <a:cubicBezTo>
                      <a:pt x="453" y="138"/>
                      <a:pt x="403" y="156"/>
                      <a:pt x="364" y="189"/>
                    </a:cubicBezTo>
                    <a:cubicBezTo>
                      <a:pt x="324" y="222"/>
                      <a:pt x="283" y="263"/>
                      <a:pt x="228" y="320"/>
                    </a:cubicBezTo>
                    <a:cubicBezTo>
                      <a:pt x="175" y="375"/>
                      <a:pt x="76" y="487"/>
                      <a:pt x="41" y="527"/>
                    </a:cubicBezTo>
                    <a:cubicBezTo>
                      <a:pt x="6" y="567"/>
                      <a:pt x="21" y="542"/>
                      <a:pt x="17" y="559"/>
                    </a:cubicBezTo>
                    <a:cubicBezTo>
                      <a:pt x="13" y="576"/>
                      <a:pt x="10" y="622"/>
                      <a:pt x="14" y="628"/>
                    </a:cubicBezTo>
                    <a:cubicBezTo>
                      <a:pt x="18" y="634"/>
                      <a:pt x="0" y="627"/>
                      <a:pt x="43" y="598"/>
                    </a:cubicBezTo>
                    <a:cubicBezTo>
                      <a:pt x="86" y="569"/>
                      <a:pt x="195" y="514"/>
                      <a:pt x="271" y="453"/>
                    </a:cubicBezTo>
                    <a:cubicBezTo>
                      <a:pt x="345" y="392"/>
                      <a:pt x="450" y="294"/>
                      <a:pt x="495" y="236"/>
                    </a:cubicBezTo>
                    <a:cubicBezTo>
                      <a:pt x="541" y="178"/>
                      <a:pt x="541" y="136"/>
                      <a:pt x="543" y="104"/>
                    </a:cubicBezTo>
                    <a:cubicBezTo>
                      <a:pt x="544" y="72"/>
                      <a:pt x="540" y="49"/>
                      <a:pt x="504" y="41"/>
                    </a:cubicBezTo>
                    <a:close/>
                  </a:path>
                </a:pathLst>
              </a:custGeom>
              <a:solidFill>
                <a:schemeClr val="accent2"/>
              </a:solidFill>
              <a:ln w="9525">
                <a:noFill/>
                <a:round/>
                <a:headEnd/>
                <a:tailEnd/>
              </a:ln>
              <a:effectLst/>
            </p:spPr>
            <p:txBody>
              <a:bodyPr wrap="none" anchor="ctr"/>
              <a:lstStyle/>
              <a:p>
                <a:endParaRPr lang="en-US"/>
              </a:p>
            </p:txBody>
          </p:sp>
          <p:sp>
            <p:nvSpPr>
              <p:cNvPr id="1099" name="Freeform 75"/>
              <p:cNvSpPr>
                <a:spLocks/>
              </p:cNvSpPr>
              <p:nvPr/>
            </p:nvSpPr>
            <p:spPr bwMode="white">
              <a:xfrm>
                <a:off x="0" y="0"/>
                <a:ext cx="499" cy="186"/>
              </a:xfrm>
              <a:custGeom>
                <a:avLst/>
                <a:gdLst/>
                <a:ahLst/>
                <a:cxnLst>
                  <a:cxn ang="0">
                    <a:pos x="462" y="144"/>
                  </a:cxn>
                  <a:cxn ang="0">
                    <a:pos x="485" y="112"/>
                  </a:cxn>
                  <a:cxn ang="0">
                    <a:pos x="474" y="58"/>
                  </a:cxn>
                  <a:cxn ang="0">
                    <a:pos x="411" y="3"/>
                  </a:cxn>
                  <a:cxn ang="0">
                    <a:pos x="0" y="0"/>
                  </a:cxn>
                  <a:cxn ang="0">
                    <a:pos x="3" y="60"/>
                  </a:cxn>
                  <a:cxn ang="0">
                    <a:pos x="162" y="47"/>
                  </a:cxn>
                  <a:cxn ang="0">
                    <a:pos x="333" y="73"/>
                  </a:cxn>
                  <a:cxn ang="0">
                    <a:pos x="382" y="97"/>
                  </a:cxn>
                  <a:cxn ang="0">
                    <a:pos x="379" y="114"/>
                  </a:cxn>
                  <a:cxn ang="0">
                    <a:pos x="312" y="87"/>
                  </a:cxn>
                  <a:cxn ang="0">
                    <a:pos x="159" y="64"/>
                  </a:cxn>
                  <a:cxn ang="0">
                    <a:pos x="3" y="87"/>
                  </a:cxn>
                  <a:cxn ang="0">
                    <a:pos x="3" y="150"/>
                  </a:cxn>
                  <a:cxn ang="0">
                    <a:pos x="264" y="185"/>
                  </a:cxn>
                  <a:cxn ang="0">
                    <a:pos x="462" y="144"/>
                  </a:cxn>
                </a:cxnLst>
                <a:rect l="0" t="0" r="r" b="b"/>
                <a:pathLst>
                  <a:path w="499" h="186">
                    <a:moveTo>
                      <a:pt x="462" y="144"/>
                    </a:moveTo>
                    <a:cubicBezTo>
                      <a:pt x="499" y="132"/>
                      <a:pt x="483" y="126"/>
                      <a:pt x="485" y="112"/>
                    </a:cubicBezTo>
                    <a:cubicBezTo>
                      <a:pt x="487" y="99"/>
                      <a:pt x="486" y="76"/>
                      <a:pt x="474" y="58"/>
                    </a:cubicBezTo>
                    <a:cubicBezTo>
                      <a:pt x="462" y="40"/>
                      <a:pt x="490" y="13"/>
                      <a:pt x="411" y="3"/>
                    </a:cubicBezTo>
                    <a:lnTo>
                      <a:pt x="0" y="0"/>
                    </a:lnTo>
                    <a:lnTo>
                      <a:pt x="3" y="60"/>
                    </a:lnTo>
                    <a:cubicBezTo>
                      <a:pt x="30" y="68"/>
                      <a:pt x="107" y="45"/>
                      <a:pt x="162" y="47"/>
                    </a:cubicBezTo>
                    <a:cubicBezTo>
                      <a:pt x="217" y="49"/>
                      <a:pt x="296" y="64"/>
                      <a:pt x="333" y="73"/>
                    </a:cubicBezTo>
                    <a:cubicBezTo>
                      <a:pt x="369" y="81"/>
                      <a:pt x="374" y="90"/>
                      <a:pt x="382" y="97"/>
                    </a:cubicBezTo>
                    <a:cubicBezTo>
                      <a:pt x="389" y="104"/>
                      <a:pt x="390" y="116"/>
                      <a:pt x="379" y="114"/>
                    </a:cubicBezTo>
                    <a:cubicBezTo>
                      <a:pt x="367" y="112"/>
                      <a:pt x="350" y="95"/>
                      <a:pt x="312" y="87"/>
                    </a:cubicBezTo>
                    <a:cubicBezTo>
                      <a:pt x="276" y="79"/>
                      <a:pt x="210" y="64"/>
                      <a:pt x="159" y="64"/>
                    </a:cubicBezTo>
                    <a:cubicBezTo>
                      <a:pt x="108" y="64"/>
                      <a:pt x="29" y="73"/>
                      <a:pt x="3" y="87"/>
                    </a:cubicBezTo>
                    <a:lnTo>
                      <a:pt x="3" y="150"/>
                    </a:lnTo>
                    <a:cubicBezTo>
                      <a:pt x="46" y="166"/>
                      <a:pt x="188" y="186"/>
                      <a:pt x="264" y="185"/>
                    </a:cubicBezTo>
                    <a:cubicBezTo>
                      <a:pt x="340" y="184"/>
                      <a:pt x="426" y="156"/>
                      <a:pt x="462" y="144"/>
                    </a:cubicBezTo>
                    <a:close/>
                  </a:path>
                </a:pathLst>
              </a:custGeom>
              <a:solidFill>
                <a:schemeClr val="accent2">
                  <a:alpha val="50000"/>
                </a:schemeClr>
              </a:solidFill>
              <a:ln w="9525" cap="flat" cmpd="sng">
                <a:noFill/>
                <a:prstDash val="solid"/>
                <a:round/>
                <a:headEnd type="none" w="med" len="med"/>
                <a:tailEnd type="none" w="med" len="med"/>
              </a:ln>
              <a:effectLst/>
            </p:spPr>
            <p:txBody>
              <a:bodyPr wrap="none" anchor="ctr"/>
              <a:lstStyle/>
              <a:p>
                <a:endParaRPr lang="en-US"/>
              </a:p>
            </p:txBody>
          </p:sp>
          <p:grpSp>
            <p:nvGrpSpPr>
              <p:cNvPr id="1100" name="Group 76"/>
              <p:cNvGrpSpPr>
                <a:grpSpLocks/>
              </p:cNvGrpSpPr>
              <p:nvPr/>
            </p:nvGrpSpPr>
            <p:grpSpPr bwMode="auto">
              <a:xfrm>
                <a:off x="1485" y="2469"/>
                <a:ext cx="930" cy="764"/>
                <a:chOff x="3387" y="1456"/>
                <a:chExt cx="1707" cy="1402"/>
              </a:xfrm>
            </p:grpSpPr>
            <p:sp>
              <p:nvSpPr>
                <p:cNvPr id="1101" name="Freeform 77"/>
                <p:cNvSpPr>
                  <a:spLocks/>
                </p:cNvSpPr>
                <p:nvPr/>
              </p:nvSpPr>
              <p:spPr bwMode="white">
                <a:xfrm rot="21428822" flipH="1">
                  <a:off x="3387" y="1657"/>
                  <a:ext cx="706" cy="1014"/>
                </a:xfrm>
                <a:custGeom>
                  <a:avLst/>
                  <a:gdLst/>
                  <a:ahLst/>
                  <a:cxnLst>
                    <a:cxn ang="0">
                      <a:pos x="184" y="48"/>
                    </a:cxn>
                    <a:cxn ang="0">
                      <a:pos x="664" y="192"/>
                    </a:cxn>
                    <a:cxn ang="0">
                      <a:pos x="1288" y="1200"/>
                    </a:cxn>
                    <a:cxn ang="0">
                      <a:pos x="1432" y="1968"/>
                    </a:cxn>
                    <a:cxn ang="0">
                      <a:pos x="1384" y="1920"/>
                    </a:cxn>
                    <a:cxn ang="0">
                      <a:pos x="1000" y="1200"/>
                    </a:cxn>
                    <a:cxn ang="0">
                      <a:pos x="616" y="576"/>
                    </a:cxn>
                    <a:cxn ang="0">
                      <a:pos x="280" y="240"/>
                    </a:cxn>
                    <a:cxn ang="0">
                      <a:pos x="232" y="288"/>
                    </a:cxn>
                    <a:cxn ang="0">
                      <a:pos x="472" y="528"/>
                    </a:cxn>
                    <a:cxn ang="0">
                      <a:pos x="760" y="960"/>
                    </a:cxn>
                    <a:cxn ang="0">
                      <a:pos x="1144" y="1632"/>
                    </a:cxn>
                    <a:cxn ang="0">
                      <a:pos x="1384" y="2016"/>
                    </a:cxn>
                    <a:cxn ang="0">
                      <a:pos x="1336" y="2016"/>
                    </a:cxn>
                    <a:cxn ang="0">
                      <a:pos x="1096" y="1824"/>
                    </a:cxn>
                    <a:cxn ang="0">
                      <a:pos x="568" y="1296"/>
                    </a:cxn>
                    <a:cxn ang="0">
                      <a:pos x="88" y="576"/>
                    </a:cxn>
                    <a:cxn ang="0">
                      <a:pos x="40" y="192"/>
                    </a:cxn>
                    <a:cxn ang="0">
                      <a:pos x="184" y="48"/>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alpha val="50000"/>
                  </a:schemeClr>
                </a:solidFill>
                <a:ln w="9525">
                  <a:noFill/>
                  <a:round/>
                  <a:headEnd/>
                  <a:tailEnd/>
                </a:ln>
                <a:effectLst/>
              </p:spPr>
              <p:txBody>
                <a:bodyPr wrap="none" anchor="ctr"/>
                <a:lstStyle/>
                <a:p>
                  <a:endParaRPr lang="en-US"/>
                </a:p>
              </p:txBody>
            </p:sp>
            <p:sp>
              <p:nvSpPr>
                <p:cNvPr id="1102" name="Freeform 78"/>
                <p:cNvSpPr>
                  <a:spLocks/>
                </p:cNvSpPr>
                <p:nvPr/>
              </p:nvSpPr>
              <p:spPr bwMode="white">
                <a:xfrm rot="-744944">
                  <a:off x="4388" y="1456"/>
                  <a:ext cx="706" cy="1014"/>
                </a:xfrm>
                <a:custGeom>
                  <a:avLst/>
                  <a:gdLst/>
                  <a:ahLst/>
                  <a:cxnLst>
                    <a:cxn ang="0">
                      <a:pos x="184" y="48"/>
                    </a:cxn>
                    <a:cxn ang="0">
                      <a:pos x="664" y="192"/>
                    </a:cxn>
                    <a:cxn ang="0">
                      <a:pos x="1288" y="1200"/>
                    </a:cxn>
                    <a:cxn ang="0">
                      <a:pos x="1432" y="1968"/>
                    </a:cxn>
                    <a:cxn ang="0">
                      <a:pos x="1384" y="1920"/>
                    </a:cxn>
                    <a:cxn ang="0">
                      <a:pos x="1000" y="1200"/>
                    </a:cxn>
                    <a:cxn ang="0">
                      <a:pos x="616" y="576"/>
                    </a:cxn>
                    <a:cxn ang="0">
                      <a:pos x="280" y="240"/>
                    </a:cxn>
                    <a:cxn ang="0">
                      <a:pos x="232" y="288"/>
                    </a:cxn>
                    <a:cxn ang="0">
                      <a:pos x="472" y="528"/>
                    </a:cxn>
                    <a:cxn ang="0">
                      <a:pos x="760" y="960"/>
                    </a:cxn>
                    <a:cxn ang="0">
                      <a:pos x="1144" y="1632"/>
                    </a:cxn>
                    <a:cxn ang="0">
                      <a:pos x="1384" y="2016"/>
                    </a:cxn>
                    <a:cxn ang="0">
                      <a:pos x="1336" y="2016"/>
                    </a:cxn>
                    <a:cxn ang="0">
                      <a:pos x="1096" y="1824"/>
                    </a:cxn>
                    <a:cxn ang="0">
                      <a:pos x="568" y="1296"/>
                    </a:cxn>
                    <a:cxn ang="0">
                      <a:pos x="88" y="576"/>
                    </a:cxn>
                    <a:cxn ang="0">
                      <a:pos x="40" y="192"/>
                    </a:cxn>
                    <a:cxn ang="0">
                      <a:pos x="184" y="48"/>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alpha val="50000"/>
                  </a:schemeClr>
                </a:solidFill>
                <a:ln w="9525">
                  <a:noFill/>
                  <a:round/>
                  <a:headEnd/>
                  <a:tailEnd/>
                </a:ln>
                <a:effectLst/>
              </p:spPr>
              <p:txBody>
                <a:bodyPr wrap="none" anchor="ctr"/>
                <a:lstStyle/>
                <a:p>
                  <a:endParaRPr lang="en-US"/>
                </a:p>
              </p:txBody>
            </p:sp>
            <p:sp>
              <p:nvSpPr>
                <p:cNvPr id="1103" name="Freeform 79"/>
                <p:cNvSpPr>
                  <a:spLocks/>
                </p:cNvSpPr>
                <p:nvPr/>
              </p:nvSpPr>
              <p:spPr bwMode="white">
                <a:xfrm>
                  <a:off x="4086" y="1694"/>
                  <a:ext cx="474" cy="1164"/>
                </a:xfrm>
                <a:custGeom>
                  <a:avLst/>
                  <a:gdLst/>
                  <a:ahLst/>
                  <a:cxnLst>
                    <a:cxn ang="0">
                      <a:pos x="253" y="1432"/>
                    </a:cxn>
                    <a:cxn ang="0">
                      <a:pos x="82" y="881"/>
                    </a:cxn>
                    <a:cxn ang="0">
                      <a:pos x="12" y="296"/>
                    </a:cxn>
                    <a:cxn ang="0">
                      <a:pos x="156" y="56"/>
                    </a:cxn>
                    <a:cxn ang="0">
                      <a:pos x="444" y="56"/>
                    </a:cxn>
                    <a:cxn ang="0">
                      <a:pos x="636" y="392"/>
                    </a:cxn>
                    <a:cxn ang="0">
                      <a:pos x="876" y="1112"/>
                    </a:cxn>
                    <a:cxn ang="0">
                      <a:pos x="972" y="2024"/>
                    </a:cxn>
                    <a:cxn ang="0">
                      <a:pos x="924" y="2360"/>
                    </a:cxn>
                    <a:cxn ang="0">
                      <a:pos x="876" y="2312"/>
                    </a:cxn>
                    <a:cxn ang="0">
                      <a:pos x="828" y="1928"/>
                    </a:cxn>
                    <a:cxn ang="0">
                      <a:pos x="684" y="1304"/>
                    </a:cxn>
                    <a:cxn ang="0">
                      <a:pos x="396" y="488"/>
                    </a:cxn>
                    <a:cxn ang="0">
                      <a:pos x="300" y="344"/>
                    </a:cxn>
                    <a:cxn ang="0">
                      <a:pos x="300" y="440"/>
                    </a:cxn>
                    <a:cxn ang="0">
                      <a:pos x="540" y="1064"/>
                    </a:cxn>
                    <a:cxn ang="0">
                      <a:pos x="732" y="1784"/>
                    </a:cxn>
                    <a:cxn ang="0">
                      <a:pos x="780" y="2264"/>
                    </a:cxn>
                    <a:cxn ang="0">
                      <a:pos x="732" y="2312"/>
                    </a:cxn>
                    <a:cxn ang="0">
                      <a:pos x="496" y="1887"/>
                    </a:cxn>
                    <a:cxn ang="0">
                      <a:pos x="253" y="1432"/>
                    </a:cxn>
                  </a:cxnLst>
                  <a:rect l="0" t="0" r="r" b="b"/>
                  <a:pathLst>
                    <a:path w="980" h="2408">
                      <a:moveTo>
                        <a:pt x="253" y="1432"/>
                      </a:moveTo>
                      <a:cubicBezTo>
                        <a:pt x="184" y="1264"/>
                        <a:pt x="122" y="1070"/>
                        <a:pt x="82" y="881"/>
                      </a:cubicBezTo>
                      <a:cubicBezTo>
                        <a:pt x="42" y="692"/>
                        <a:pt x="0" y="433"/>
                        <a:pt x="12" y="296"/>
                      </a:cubicBezTo>
                      <a:cubicBezTo>
                        <a:pt x="24" y="159"/>
                        <a:pt x="84" y="96"/>
                        <a:pt x="156" y="56"/>
                      </a:cubicBezTo>
                      <a:cubicBezTo>
                        <a:pt x="228" y="16"/>
                        <a:pt x="364" y="0"/>
                        <a:pt x="444" y="56"/>
                      </a:cubicBezTo>
                      <a:cubicBezTo>
                        <a:pt x="524" y="112"/>
                        <a:pt x="564" y="216"/>
                        <a:pt x="636" y="392"/>
                      </a:cubicBezTo>
                      <a:cubicBezTo>
                        <a:pt x="708" y="568"/>
                        <a:pt x="820" y="840"/>
                        <a:pt x="876" y="1112"/>
                      </a:cubicBezTo>
                      <a:cubicBezTo>
                        <a:pt x="932" y="1384"/>
                        <a:pt x="964" y="1816"/>
                        <a:pt x="972" y="2024"/>
                      </a:cubicBezTo>
                      <a:cubicBezTo>
                        <a:pt x="980" y="2232"/>
                        <a:pt x="940" y="2312"/>
                        <a:pt x="924" y="2360"/>
                      </a:cubicBezTo>
                      <a:cubicBezTo>
                        <a:pt x="908" y="2408"/>
                        <a:pt x="892" y="2384"/>
                        <a:pt x="876" y="2312"/>
                      </a:cubicBezTo>
                      <a:cubicBezTo>
                        <a:pt x="860" y="2240"/>
                        <a:pt x="860" y="2096"/>
                        <a:pt x="828" y="1928"/>
                      </a:cubicBezTo>
                      <a:cubicBezTo>
                        <a:pt x="796" y="1760"/>
                        <a:pt x="756" y="1544"/>
                        <a:pt x="684" y="1304"/>
                      </a:cubicBezTo>
                      <a:cubicBezTo>
                        <a:pt x="612" y="1064"/>
                        <a:pt x="460" y="648"/>
                        <a:pt x="396" y="488"/>
                      </a:cubicBezTo>
                      <a:cubicBezTo>
                        <a:pt x="332" y="328"/>
                        <a:pt x="316" y="352"/>
                        <a:pt x="300" y="344"/>
                      </a:cubicBezTo>
                      <a:cubicBezTo>
                        <a:pt x="284" y="336"/>
                        <a:pt x="260" y="320"/>
                        <a:pt x="300" y="440"/>
                      </a:cubicBezTo>
                      <a:cubicBezTo>
                        <a:pt x="340" y="560"/>
                        <a:pt x="468" y="840"/>
                        <a:pt x="540" y="1064"/>
                      </a:cubicBezTo>
                      <a:cubicBezTo>
                        <a:pt x="612" y="1288"/>
                        <a:pt x="692" y="1584"/>
                        <a:pt x="732" y="1784"/>
                      </a:cubicBezTo>
                      <a:cubicBezTo>
                        <a:pt x="772" y="1984"/>
                        <a:pt x="780" y="2176"/>
                        <a:pt x="780" y="2264"/>
                      </a:cubicBezTo>
                      <a:cubicBezTo>
                        <a:pt x="780" y="2352"/>
                        <a:pt x="779" y="2375"/>
                        <a:pt x="732" y="2312"/>
                      </a:cubicBezTo>
                      <a:cubicBezTo>
                        <a:pt x="685" y="2249"/>
                        <a:pt x="576" y="2034"/>
                        <a:pt x="496" y="1887"/>
                      </a:cubicBezTo>
                      <a:cubicBezTo>
                        <a:pt x="416" y="1740"/>
                        <a:pt x="304" y="1527"/>
                        <a:pt x="253" y="1432"/>
                      </a:cubicBezTo>
                      <a:close/>
                    </a:path>
                  </a:pathLst>
                </a:custGeom>
                <a:solidFill>
                  <a:schemeClr val="accent2">
                    <a:alpha val="50000"/>
                  </a:schemeClr>
                </a:solidFill>
                <a:ln w="9525" cap="flat" cmpd="sng">
                  <a:noFill/>
                  <a:prstDash val="solid"/>
                  <a:round/>
                  <a:headEnd type="none" w="med" len="med"/>
                  <a:tailEnd type="none" w="med" len="med"/>
                </a:ln>
                <a:effectLst/>
              </p:spPr>
              <p:txBody>
                <a:bodyPr wrap="none" anchor="ctr"/>
                <a:lstStyle/>
                <a:p>
                  <a:endParaRPr lang="en-US"/>
                </a:p>
              </p:txBody>
            </p:sp>
          </p:grpSp>
          <p:grpSp>
            <p:nvGrpSpPr>
              <p:cNvPr id="1104" name="Group 80"/>
              <p:cNvGrpSpPr>
                <a:grpSpLocks/>
              </p:cNvGrpSpPr>
              <p:nvPr/>
            </p:nvGrpSpPr>
            <p:grpSpPr bwMode="auto">
              <a:xfrm>
                <a:off x="1500" y="90"/>
                <a:ext cx="930" cy="764"/>
                <a:chOff x="3387" y="1456"/>
                <a:chExt cx="1707" cy="1402"/>
              </a:xfrm>
            </p:grpSpPr>
            <p:sp>
              <p:nvSpPr>
                <p:cNvPr id="1105" name="Freeform 81"/>
                <p:cNvSpPr>
                  <a:spLocks/>
                </p:cNvSpPr>
                <p:nvPr/>
              </p:nvSpPr>
              <p:spPr bwMode="white">
                <a:xfrm rot="21428822" flipH="1">
                  <a:off x="3387" y="1657"/>
                  <a:ext cx="706" cy="1014"/>
                </a:xfrm>
                <a:custGeom>
                  <a:avLst/>
                  <a:gdLst/>
                  <a:ahLst/>
                  <a:cxnLst>
                    <a:cxn ang="0">
                      <a:pos x="184" y="48"/>
                    </a:cxn>
                    <a:cxn ang="0">
                      <a:pos x="664" y="192"/>
                    </a:cxn>
                    <a:cxn ang="0">
                      <a:pos x="1288" y="1200"/>
                    </a:cxn>
                    <a:cxn ang="0">
                      <a:pos x="1432" y="1968"/>
                    </a:cxn>
                    <a:cxn ang="0">
                      <a:pos x="1384" y="1920"/>
                    </a:cxn>
                    <a:cxn ang="0">
                      <a:pos x="1000" y="1200"/>
                    </a:cxn>
                    <a:cxn ang="0">
                      <a:pos x="616" y="576"/>
                    </a:cxn>
                    <a:cxn ang="0">
                      <a:pos x="280" y="240"/>
                    </a:cxn>
                    <a:cxn ang="0">
                      <a:pos x="232" y="288"/>
                    </a:cxn>
                    <a:cxn ang="0">
                      <a:pos x="472" y="528"/>
                    </a:cxn>
                    <a:cxn ang="0">
                      <a:pos x="760" y="960"/>
                    </a:cxn>
                    <a:cxn ang="0">
                      <a:pos x="1144" y="1632"/>
                    </a:cxn>
                    <a:cxn ang="0">
                      <a:pos x="1384" y="2016"/>
                    </a:cxn>
                    <a:cxn ang="0">
                      <a:pos x="1336" y="2016"/>
                    </a:cxn>
                    <a:cxn ang="0">
                      <a:pos x="1096" y="1824"/>
                    </a:cxn>
                    <a:cxn ang="0">
                      <a:pos x="568" y="1296"/>
                    </a:cxn>
                    <a:cxn ang="0">
                      <a:pos x="88" y="576"/>
                    </a:cxn>
                    <a:cxn ang="0">
                      <a:pos x="40" y="192"/>
                    </a:cxn>
                    <a:cxn ang="0">
                      <a:pos x="184" y="48"/>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alpha val="50000"/>
                  </a:schemeClr>
                </a:solidFill>
                <a:ln w="9525">
                  <a:noFill/>
                  <a:round/>
                  <a:headEnd/>
                  <a:tailEnd/>
                </a:ln>
                <a:effectLst/>
              </p:spPr>
              <p:txBody>
                <a:bodyPr wrap="none" anchor="ctr"/>
                <a:lstStyle/>
                <a:p>
                  <a:endParaRPr lang="en-US"/>
                </a:p>
              </p:txBody>
            </p:sp>
            <p:sp>
              <p:nvSpPr>
                <p:cNvPr id="1106" name="Freeform 82"/>
                <p:cNvSpPr>
                  <a:spLocks/>
                </p:cNvSpPr>
                <p:nvPr/>
              </p:nvSpPr>
              <p:spPr bwMode="white">
                <a:xfrm rot="-744944">
                  <a:off x="4388" y="1456"/>
                  <a:ext cx="706" cy="1014"/>
                </a:xfrm>
                <a:custGeom>
                  <a:avLst/>
                  <a:gdLst/>
                  <a:ahLst/>
                  <a:cxnLst>
                    <a:cxn ang="0">
                      <a:pos x="184" y="48"/>
                    </a:cxn>
                    <a:cxn ang="0">
                      <a:pos x="664" y="192"/>
                    </a:cxn>
                    <a:cxn ang="0">
                      <a:pos x="1288" y="1200"/>
                    </a:cxn>
                    <a:cxn ang="0">
                      <a:pos x="1432" y="1968"/>
                    </a:cxn>
                    <a:cxn ang="0">
                      <a:pos x="1384" y="1920"/>
                    </a:cxn>
                    <a:cxn ang="0">
                      <a:pos x="1000" y="1200"/>
                    </a:cxn>
                    <a:cxn ang="0">
                      <a:pos x="616" y="576"/>
                    </a:cxn>
                    <a:cxn ang="0">
                      <a:pos x="280" y="240"/>
                    </a:cxn>
                    <a:cxn ang="0">
                      <a:pos x="232" y="288"/>
                    </a:cxn>
                    <a:cxn ang="0">
                      <a:pos x="472" y="528"/>
                    </a:cxn>
                    <a:cxn ang="0">
                      <a:pos x="760" y="960"/>
                    </a:cxn>
                    <a:cxn ang="0">
                      <a:pos x="1144" y="1632"/>
                    </a:cxn>
                    <a:cxn ang="0">
                      <a:pos x="1384" y="2016"/>
                    </a:cxn>
                    <a:cxn ang="0">
                      <a:pos x="1336" y="2016"/>
                    </a:cxn>
                    <a:cxn ang="0">
                      <a:pos x="1096" y="1824"/>
                    </a:cxn>
                    <a:cxn ang="0">
                      <a:pos x="568" y="1296"/>
                    </a:cxn>
                    <a:cxn ang="0">
                      <a:pos x="88" y="576"/>
                    </a:cxn>
                    <a:cxn ang="0">
                      <a:pos x="40" y="192"/>
                    </a:cxn>
                    <a:cxn ang="0">
                      <a:pos x="184" y="48"/>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alpha val="50000"/>
                  </a:schemeClr>
                </a:solidFill>
                <a:ln w="9525">
                  <a:noFill/>
                  <a:round/>
                  <a:headEnd/>
                  <a:tailEnd/>
                </a:ln>
                <a:effectLst/>
              </p:spPr>
              <p:txBody>
                <a:bodyPr wrap="none" anchor="ctr"/>
                <a:lstStyle/>
                <a:p>
                  <a:endParaRPr lang="en-US"/>
                </a:p>
              </p:txBody>
            </p:sp>
            <p:sp>
              <p:nvSpPr>
                <p:cNvPr id="1107" name="Freeform 83"/>
                <p:cNvSpPr>
                  <a:spLocks/>
                </p:cNvSpPr>
                <p:nvPr/>
              </p:nvSpPr>
              <p:spPr bwMode="white">
                <a:xfrm>
                  <a:off x="4086" y="1694"/>
                  <a:ext cx="474" cy="1164"/>
                </a:xfrm>
                <a:custGeom>
                  <a:avLst/>
                  <a:gdLst/>
                  <a:ahLst/>
                  <a:cxnLst>
                    <a:cxn ang="0">
                      <a:pos x="253" y="1432"/>
                    </a:cxn>
                    <a:cxn ang="0">
                      <a:pos x="82" y="881"/>
                    </a:cxn>
                    <a:cxn ang="0">
                      <a:pos x="12" y="296"/>
                    </a:cxn>
                    <a:cxn ang="0">
                      <a:pos x="156" y="56"/>
                    </a:cxn>
                    <a:cxn ang="0">
                      <a:pos x="444" y="56"/>
                    </a:cxn>
                    <a:cxn ang="0">
                      <a:pos x="636" y="392"/>
                    </a:cxn>
                    <a:cxn ang="0">
                      <a:pos x="876" y="1112"/>
                    </a:cxn>
                    <a:cxn ang="0">
                      <a:pos x="972" y="2024"/>
                    </a:cxn>
                    <a:cxn ang="0">
                      <a:pos x="924" y="2360"/>
                    </a:cxn>
                    <a:cxn ang="0">
                      <a:pos x="876" y="2312"/>
                    </a:cxn>
                    <a:cxn ang="0">
                      <a:pos x="828" y="1928"/>
                    </a:cxn>
                    <a:cxn ang="0">
                      <a:pos x="684" y="1304"/>
                    </a:cxn>
                    <a:cxn ang="0">
                      <a:pos x="396" y="488"/>
                    </a:cxn>
                    <a:cxn ang="0">
                      <a:pos x="300" y="344"/>
                    </a:cxn>
                    <a:cxn ang="0">
                      <a:pos x="300" y="440"/>
                    </a:cxn>
                    <a:cxn ang="0">
                      <a:pos x="540" y="1064"/>
                    </a:cxn>
                    <a:cxn ang="0">
                      <a:pos x="732" y="1784"/>
                    </a:cxn>
                    <a:cxn ang="0">
                      <a:pos x="780" y="2264"/>
                    </a:cxn>
                    <a:cxn ang="0">
                      <a:pos x="732" y="2312"/>
                    </a:cxn>
                    <a:cxn ang="0">
                      <a:pos x="496" y="1887"/>
                    </a:cxn>
                    <a:cxn ang="0">
                      <a:pos x="253" y="1432"/>
                    </a:cxn>
                  </a:cxnLst>
                  <a:rect l="0" t="0" r="r" b="b"/>
                  <a:pathLst>
                    <a:path w="980" h="2408">
                      <a:moveTo>
                        <a:pt x="253" y="1432"/>
                      </a:moveTo>
                      <a:cubicBezTo>
                        <a:pt x="184" y="1264"/>
                        <a:pt x="122" y="1070"/>
                        <a:pt x="82" y="881"/>
                      </a:cubicBezTo>
                      <a:cubicBezTo>
                        <a:pt x="42" y="692"/>
                        <a:pt x="0" y="433"/>
                        <a:pt x="12" y="296"/>
                      </a:cubicBezTo>
                      <a:cubicBezTo>
                        <a:pt x="24" y="159"/>
                        <a:pt x="84" y="96"/>
                        <a:pt x="156" y="56"/>
                      </a:cubicBezTo>
                      <a:cubicBezTo>
                        <a:pt x="228" y="16"/>
                        <a:pt x="364" y="0"/>
                        <a:pt x="444" y="56"/>
                      </a:cubicBezTo>
                      <a:cubicBezTo>
                        <a:pt x="524" y="112"/>
                        <a:pt x="564" y="216"/>
                        <a:pt x="636" y="392"/>
                      </a:cubicBezTo>
                      <a:cubicBezTo>
                        <a:pt x="708" y="568"/>
                        <a:pt x="820" y="840"/>
                        <a:pt x="876" y="1112"/>
                      </a:cubicBezTo>
                      <a:cubicBezTo>
                        <a:pt x="932" y="1384"/>
                        <a:pt x="964" y="1816"/>
                        <a:pt x="972" y="2024"/>
                      </a:cubicBezTo>
                      <a:cubicBezTo>
                        <a:pt x="980" y="2232"/>
                        <a:pt x="940" y="2312"/>
                        <a:pt x="924" y="2360"/>
                      </a:cubicBezTo>
                      <a:cubicBezTo>
                        <a:pt x="908" y="2408"/>
                        <a:pt x="892" y="2384"/>
                        <a:pt x="876" y="2312"/>
                      </a:cubicBezTo>
                      <a:cubicBezTo>
                        <a:pt x="860" y="2240"/>
                        <a:pt x="860" y="2096"/>
                        <a:pt x="828" y="1928"/>
                      </a:cubicBezTo>
                      <a:cubicBezTo>
                        <a:pt x="796" y="1760"/>
                        <a:pt x="756" y="1544"/>
                        <a:pt x="684" y="1304"/>
                      </a:cubicBezTo>
                      <a:cubicBezTo>
                        <a:pt x="612" y="1064"/>
                        <a:pt x="460" y="648"/>
                        <a:pt x="396" y="488"/>
                      </a:cubicBezTo>
                      <a:cubicBezTo>
                        <a:pt x="332" y="328"/>
                        <a:pt x="316" y="352"/>
                        <a:pt x="300" y="344"/>
                      </a:cubicBezTo>
                      <a:cubicBezTo>
                        <a:pt x="284" y="336"/>
                        <a:pt x="260" y="320"/>
                        <a:pt x="300" y="440"/>
                      </a:cubicBezTo>
                      <a:cubicBezTo>
                        <a:pt x="340" y="560"/>
                        <a:pt x="468" y="840"/>
                        <a:pt x="540" y="1064"/>
                      </a:cubicBezTo>
                      <a:cubicBezTo>
                        <a:pt x="612" y="1288"/>
                        <a:pt x="692" y="1584"/>
                        <a:pt x="732" y="1784"/>
                      </a:cubicBezTo>
                      <a:cubicBezTo>
                        <a:pt x="772" y="1984"/>
                        <a:pt x="780" y="2176"/>
                        <a:pt x="780" y="2264"/>
                      </a:cubicBezTo>
                      <a:cubicBezTo>
                        <a:pt x="780" y="2352"/>
                        <a:pt x="779" y="2375"/>
                        <a:pt x="732" y="2312"/>
                      </a:cubicBezTo>
                      <a:cubicBezTo>
                        <a:pt x="685" y="2249"/>
                        <a:pt x="576" y="2034"/>
                        <a:pt x="496" y="1887"/>
                      </a:cubicBezTo>
                      <a:cubicBezTo>
                        <a:pt x="416" y="1740"/>
                        <a:pt x="304" y="1527"/>
                        <a:pt x="253" y="1432"/>
                      </a:cubicBezTo>
                      <a:close/>
                    </a:path>
                  </a:pathLst>
                </a:custGeom>
                <a:solidFill>
                  <a:schemeClr val="accent2">
                    <a:alpha val="50000"/>
                  </a:schemeClr>
                </a:solidFill>
                <a:ln w="9525" cap="flat" cmpd="sng">
                  <a:noFill/>
                  <a:prstDash val="solid"/>
                  <a:round/>
                  <a:headEnd type="none" w="med" len="med"/>
                  <a:tailEnd type="none" w="med" len="med"/>
                </a:ln>
                <a:effectLst/>
              </p:spPr>
              <p:txBody>
                <a:bodyPr wrap="none" anchor="ctr"/>
                <a:lstStyle/>
                <a:p>
                  <a:endParaRPr lang="en-US"/>
                </a:p>
              </p:txBody>
            </p:sp>
          </p:grpSp>
          <p:sp>
            <p:nvSpPr>
              <p:cNvPr id="1108" name="Freeform 84"/>
              <p:cNvSpPr>
                <a:spLocks/>
              </p:cNvSpPr>
              <p:nvPr/>
            </p:nvSpPr>
            <p:spPr bwMode="white">
              <a:xfrm>
                <a:off x="2998" y="3579"/>
                <a:ext cx="678" cy="738"/>
              </a:xfrm>
              <a:custGeom>
                <a:avLst/>
                <a:gdLst/>
                <a:ahLst/>
                <a:cxnLst>
                  <a:cxn ang="0">
                    <a:pos x="577" y="17"/>
                  </a:cxn>
                  <a:cxn ang="0">
                    <a:pos x="341" y="100"/>
                  </a:cxn>
                  <a:cxn ang="0">
                    <a:pos x="54" y="621"/>
                  </a:cxn>
                  <a:cxn ang="0">
                    <a:pos x="17" y="735"/>
                  </a:cxn>
                  <a:cxn ang="0">
                    <a:pos x="140" y="738"/>
                  </a:cxn>
                  <a:cxn ang="0">
                    <a:pos x="198" y="614"/>
                  </a:cxn>
                  <a:cxn ang="0">
                    <a:pos x="375" y="292"/>
                  </a:cxn>
                  <a:cxn ang="0">
                    <a:pos x="534" y="115"/>
                  </a:cxn>
                  <a:cxn ang="0">
                    <a:pos x="559" y="138"/>
                  </a:cxn>
                  <a:cxn ang="0">
                    <a:pos x="445" y="264"/>
                  </a:cxn>
                  <a:cxn ang="0">
                    <a:pos x="311" y="487"/>
                  </a:cxn>
                  <a:cxn ang="0">
                    <a:pos x="188" y="738"/>
                  </a:cxn>
                  <a:cxn ang="0">
                    <a:pos x="353" y="738"/>
                  </a:cxn>
                  <a:cxn ang="0">
                    <a:pos x="417" y="651"/>
                  </a:cxn>
                  <a:cxn ang="0">
                    <a:pos x="638" y="279"/>
                  </a:cxn>
                  <a:cxn ang="0">
                    <a:pos x="653" y="85"/>
                  </a:cxn>
                  <a:cxn ang="0">
                    <a:pos x="577" y="17"/>
                  </a:cxn>
                </a:cxnLst>
                <a:rect l="0" t="0" r="r" b="b"/>
                <a:pathLst>
                  <a:path w="678" h="738">
                    <a:moveTo>
                      <a:pt x="577" y="17"/>
                    </a:moveTo>
                    <a:cubicBezTo>
                      <a:pt x="525" y="19"/>
                      <a:pt x="428" y="0"/>
                      <a:pt x="341" y="100"/>
                    </a:cubicBezTo>
                    <a:cubicBezTo>
                      <a:pt x="253" y="202"/>
                      <a:pt x="108" y="515"/>
                      <a:pt x="54" y="621"/>
                    </a:cubicBezTo>
                    <a:cubicBezTo>
                      <a:pt x="0" y="727"/>
                      <a:pt x="3" y="716"/>
                      <a:pt x="17" y="735"/>
                    </a:cubicBezTo>
                    <a:lnTo>
                      <a:pt x="140" y="738"/>
                    </a:lnTo>
                    <a:cubicBezTo>
                      <a:pt x="170" y="718"/>
                      <a:pt x="159" y="688"/>
                      <a:pt x="198" y="614"/>
                    </a:cubicBezTo>
                    <a:cubicBezTo>
                      <a:pt x="237" y="540"/>
                      <a:pt x="318" y="375"/>
                      <a:pt x="375" y="292"/>
                    </a:cubicBezTo>
                    <a:cubicBezTo>
                      <a:pt x="431" y="209"/>
                      <a:pt x="503" y="140"/>
                      <a:pt x="534" y="115"/>
                    </a:cubicBezTo>
                    <a:cubicBezTo>
                      <a:pt x="565" y="89"/>
                      <a:pt x="574" y="113"/>
                      <a:pt x="559" y="138"/>
                    </a:cubicBezTo>
                    <a:cubicBezTo>
                      <a:pt x="544" y="162"/>
                      <a:pt x="487" y="206"/>
                      <a:pt x="445" y="264"/>
                    </a:cubicBezTo>
                    <a:cubicBezTo>
                      <a:pt x="404" y="323"/>
                      <a:pt x="354" y="408"/>
                      <a:pt x="311" y="487"/>
                    </a:cubicBezTo>
                    <a:cubicBezTo>
                      <a:pt x="268" y="566"/>
                      <a:pt x="181" y="696"/>
                      <a:pt x="188" y="738"/>
                    </a:cubicBezTo>
                    <a:lnTo>
                      <a:pt x="353" y="738"/>
                    </a:lnTo>
                    <a:cubicBezTo>
                      <a:pt x="391" y="724"/>
                      <a:pt x="370" y="727"/>
                      <a:pt x="417" y="651"/>
                    </a:cubicBezTo>
                    <a:cubicBezTo>
                      <a:pt x="464" y="575"/>
                      <a:pt x="599" y="373"/>
                      <a:pt x="638" y="279"/>
                    </a:cubicBezTo>
                    <a:cubicBezTo>
                      <a:pt x="678" y="185"/>
                      <a:pt x="663" y="128"/>
                      <a:pt x="653" y="85"/>
                    </a:cubicBezTo>
                    <a:cubicBezTo>
                      <a:pt x="643" y="41"/>
                      <a:pt x="629" y="14"/>
                      <a:pt x="577" y="17"/>
                    </a:cubicBezTo>
                    <a:close/>
                  </a:path>
                </a:pathLst>
              </a:custGeom>
              <a:solidFill>
                <a:schemeClr val="accent2">
                  <a:alpha val="50000"/>
                </a:schemeClr>
              </a:solidFill>
              <a:ln w="9525">
                <a:noFill/>
                <a:round/>
                <a:headEnd/>
                <a:tailEnd/>
              </a:ln>
              <a:effectLst/>
            </p:spPr>
            <p:txBody>
              <a:bodyPr wrap="none" anchor="ctr"/>
              <a:lstStyle/>
              <a:p>
                <a:endParaRPr lang="en-US"/>
              </a:p>
            </p:txBody>
          </p:sp>
          <p:sp>
            <p:nvSpPr>
              <p:cNvPr id="1109" name="Freeform 85"/>
              <p:cNvSpPr>
                <a:spLocks/>
              </p:cNvSpPr>
              <p:nvPr/>
            </p:nvSpPr>
            <p:spPr bwMode="white">
              <a:xfrm rot="-744944">
                <a:off x="3996" y="3377"/>
                <a:ext cx="729" cy="1047"/>
              </a:xfrm>
              <a:custGeom>
                <a:avLst/>
                <a:gdLst/>
                <a:ahLst/>
                <a:cxnLst>
                  <a:cxn ang="0">
                    <a:pos x="184" y="48"/>
                  </a:cxn>
                  <a:cxn ang="0">
                    <a:pos x="664" y="192"/>
                  </a:cxn>
                  <a:cxn ang="0">
                    <a:pos x="1288" y="1200"/>
                  </a:cxn>
                  <a:cxn ang="0">
                    <a:pos x="1432" y="1968"/>
                  </a:cxn>
                  <a:cxn ang="0">
                    <a:pos x="1384" y="1920"/>
                  </a:cxn>
                  <a:cxn ang="0">
                    <a:pos x="1000" y="1200"/>
                  </a:cxn>
                  <a:cxn ang="0">
                    <a:pos x="616" y="576"/>
                  </a:cxn>
                  <a:cxn ang="0">
                    <a:pos x="280" y="240"/>
                  </a:cxn>
                  <a:cxn ang="0">
                    <a:pos x="232" y="288"/>
                  </a:cxn>
                  <a:cxn ang="0">
                    <a:pos x="472" y="528"/>
                  </a:cxn>
                  <a:cxn ang="0">
                    <a:pos x="760" y="960"/>
                  </a:cxn>
                  <a:cxn ang="0">
                    <a:pos x="1144" y="1632"/>
                  </a:cxn>
                  <a:cxn ang="0">
                    <a:pos x="1384" y="2016"/>
                  </a:cxn>
                  <a:cxn ang="0">
                    <a:pos x="1336" y="2016"/>
                  </a:cxn>
                  <a:cxn ang="0">
                    <a:pos x="1096" y="1824"/>
                  </a:cxn>
                  <a:cxn ang="0">
                    <a:pos x="568" y="1296"/>
                  </a:cxn>
                  <a:cxn ang="0">
                    <a:pos x="88" y="576"/>
                  </a:cxn>
                  <a:cxn ang="0">
                    <a:pos x="40" y="192"/>
                  </a:cxn>
                  <a:cxn ang="0">
                    <a:pos x="184" y="48"/>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alpha val="50000"/>
                </a:schemeClr>
              </a:solidFill>
              <a:ln w="9525">
                <a:noFill/>
                <a:round/>
                <a:headEnd/>
                <a:tailEnd/>
              </a:ln>
              <a:effectLst/>
            </p:spPr>
            <p:txBody>
              <a:bodyPr wrap="none" anchor="ctr"/>
              <a:lstStyle/>
              <a:p>
                <a:endParaRPr lang="en-US"/>
              </a:p>
            </p:txBody>
          </p:sp>
          <p:sp>
            <p:nvSpPr>
              <p:cNvPr id="1110" name="Freeform 86"/>
              <p:cNvSpPr>
                <a:spLocks/>
              </p:cNvSpPr>
              <p:nvPr/>
            </p:nvSpPr>
            <p:spPr bwMode="white">
              <a:xfrm>
                <a:off x="3685" y="3623"/>
                <a:ext cx="472" cy="726"/>
              </a:xfrm>
              <a:custGeom>
                <a:avLst/>
                <a:gdLst/>
                <a:ahLst/>
                <a:cxnLst>
                  <a:cxn ang="0">
                    <a:pos x="116" y="694"/>
                  </a:cxn>
                  <a:cxn ang="0">
                    <a:pos x="41" y="440"/>
                  </a:cxn>
                  <a:cxn ang="0">
                    <a:pos x="6" y="148"/>
                  </a:cxn>
                  <a:cxn ang="0">
                    <a:pos x="78" y="28"/>
                  </a:cxn>
                  <a:cxn ang="0">
                    <a:pos x="222" y="28"/>
                  </a:cxn>
                  <a:cxn ang="0">
                    <a:pos x="317" y="196"/>
                  </a:cxn>
                  <a:cxn ang="0">
                    <a:pos x="437" y="555"/>
                  </a:cxn>
                  <a:cxn ang="0">
                    <a:pos x="458" y="691"/>
                  </a:cxn>
                  <a:cxn ang="0">
                    <a:pos x="350" y="694"/>
                  </a:cxn>
                  <a:cxn ang="0">
                    <a:pos x="341" y="651"/>
                  </a:cxn>
                  <a:cxn ang="0">
                    <a:pos x="198" y="244"/>
                  </a:cxn>
                  <a:cxn ang="0">
                    <a:pos x="150" y="172"/>
                  </a:cxn>
                  <a:cxn ang="0">
                    <a:pos x="150" y="220"/>
                  </a:cxn>
                  <a:cxn ang="0">
                    <a:pos x="269" y="531"/>
                  </a:cxn>
                  <a:cxn ang="0">
                    <a:pos x="311" y="691"/>
                  </a:cxn>
                  <a:cxn ang="0">
                    <a:pos x="116" y="694"/>
                  </a:cxn>
                </a:cxnLst>
                <a:rect l="0" t="0" r="r" b="b"/>
                <a:pathLst>
                  <a:path w="472" h="726">
                    <a:moveTo>
                      <a:pt x="116" y="694"/>
                    </a:moveTo>
                    <a:cubicBezTo>
                      <a:pt x="71" y="652"/>
                      <a:pt x="59" y="531"/>
                      <a:pt x="41" y="440"/>
                    </a:cubicBezTo>
                    <a:cubicBezTo>
                      <a:pt x="23" y="349"/>
                      <a:pt x="0" y="216"/>
                      <a:pt x="6" y="148"/>
                    </a:cubicBezTo>
                    <a:cubicBezTo>
                      <a:pt x="12" y="79"/>
                      <a:pt x="42" y="48"/>
                      <a:pt x="78" y="28"/>
                    </a:cubicBezTo>
                    <a:cubicBezTo>
                      <a:pt x="114" y="8"/>
                      <a:pt x="182" y="0"/>
                      <a:pt x="222" y="28"/>
                    </a:cubicBezTo>
                    <a:cubicBezTo>
                      <a:pt x="261" y="56"/>
                      <a:pt x="281" y="108"/>
                      <a:pt x="317" y="196"/>
                    </a:cubicBezTo>
                    <a:cubicBezTo>
                      <a:pt x="353" y="284"/>
                      <a:pt x="414" y="473"/>
                      <a:pt x="437" y="555"/>
                    </a:cubicBezTo>
                    <a:cubicBezTo>
                      <a:pt x="460" y="637"/>
                      <a:pt x="472" y="668"/>
                      <a:pt x="458" y="691"/>
                    </a:cubicBezTo>
                    <a:lnTo>
                      <a:pt x="350" y="694"/>
                    </a:lnTo>
                    <a:cubicBezTo>
                      <a:pt x="331" y="687"/>
                      <a:pt x="366" y="726"/>
                      <a:pt x="341" y="651"/>
                    </a:cubicBezTo>
                    <a:cubicBezTo>
                      <a:pt x="316" y="576"/>
                      <a:pt x="230" y="323"/>
                      <a:pt x="198" y="244"/>
                    </a:cubicBezTo>
                    <a:cubicBezTo>
                      <a:pt x="166" y="164"/>
                      <a:pt x="158" y="176"/>
                      <a:pt x="150" y="172"/>
                    </a:cubicBezTo>
                    <a:cubicBezTo>
                      <a:pt x="142" y="168"/>
                      <a:pt x="130" y="160"/>
                      <a:pt x="150" y="220"/>
                    </a:cubicBezTo>
                    <a:cubicBezTo>
                      <a:pt x="170" y="280"/>
                      <a:pt x="242" y="453"/>
                      <a:pt x="269" y="531"/>
                    </a:cubicBezTo>
                    <a:cubicBezTo>
                      <a:pt x="296" y="609"/>
                      <a:pt x="337" y="664"/>
                      <a:pt x="311" y="691"/>
                    </a:cubicBezTo>
                    <a:lnTo>
                      <a:pt x="116" y="694"/>
                    </a:lnTo>
                    <a:close/>
                  </a:path>
                </a:pathLst>
              </a:custGeom>
              <a:solidFill>
                <a:schemeClr val="accent2">
                  <a:alpha val="50000"/>
                </a:schemeClr>
              </a:solidFill>
              <a:ln w="9525" cap="flat" cmpd="sng">
                <a:noFill/>
                <a:prstDash val="solid"/>
                <a:round/>
                <a:headEnd type="none" w="med" len="med"/>
                <a:tailEnd type="none" w="med" len="med"/>
              </a:ln>
              <a:effectLst/>
            </p:spPr>
            <p:txBody>
              <a:bodyPr wrap="none" anchor="ctr"/>
              <a:lstStyle/>
              <a:p>
                <a:endParaRPr lang="en-US"/>
              </a:p>
            </p:txBody>
          </p:sp>
          <p:grpSp>
            <p:nvGrpSpPr>
              <p:cNvPr id="1111" name="Group 87"/>
              <p:cNvGrpSpPr>
                <a:grpSpLocks/>
              </p:cNvGrpSpPr>
              <p:nvPr/>
            </p:nvGrpSpPr>
            <p:grpSpPr bwMode="auto">
              <a:xfrm>
                <a:off x="3959" y="330"/>
                <a:ext cx="1724" cy="1316"/>
                <a:chOff x="196" y="1100"/>
                <a:chExt cx="2234" cy="1706"/>
              </a:xfrm>
            </p:grpSpPr>
            <p:sp>
              <p:nvSpPr>
                <p:cNvPr id="1112" name="Freeform 88"/>
                <p:cNvSpPr>
                  <a:spLocks/>
                </p:cNvSpPr>
                <p:nvPr/>
              </p:nvSpPr>
              <p:spPr bwMode="white">
                <a:xfrm rot="-744944">
                  <a:off x="1583" y="1359"/>
                  <a:ext cx="706" cy="1014"/>
                </a:xfrm>
                <a:custGeom>
                  <a:avLst/>
                  <a:gdLst/>
                  <a:ahLst/>
                  <a:cxnLst>
                    <a:cxn ang="0">
                      <a:pos x="184" y="48"/>
                    </a:cxn>
                    <a:cxn ang="0">
                      <a:pos x="664" y="192"/>
                    </a:cxn>
                    <a:cxn ang="0">
                      <a:pos x="1288" y="1200"/>
                    </a:cxn>
                    <a:cxn ang="0">
                      <a:pos x="1432" y="1968"/>
                    </a:cxn>
                    <a:cxn ang="0">
                      <a:pos x="1384" y="1920"/>
                    </a:cxn>
                    <a:cxn ang="0">
                      <a:pos x="1000" y="1200"/>
                    </a:cxn>
                    <a:cxn ang="0">
                      <a:pos x="616" y="576"/>
                    </a:cxn>
                    <a:cxn ang="0">
                      <a:pos x="280" y="240"/>
                    </a:cxn>
                    <a:cxn ang="0">
                      <a:pos x="232" y="288"/>
                    </a:cxn>
                    <a:cxn ang="0">
                      <a:pos x="472" y="528"/>
                    </a:cxn>
                    <a:cxn ang="0">
                      <a:pos x="760" y="960"/>
                    </a:cxn>
                    <a:cxn ang="0">
                      <a:pos x="1144" y="1632"/>
                    </a:cxn>
                    <a:cxn ang="0">
                      <a:pos x="1384" y="2016"/>
                    </a:cxn>
                    <a:cxn ang="0">
                      <a:pos x="1336" y="2016"/>
                    </a:cxn>
                    <a:cxn ang="0">
                      <a:pos x="1096" y="1824"/>
                    </a:cxn>
                    <a:cxn ang="0">
                      <a:pos x="568" y="1296"/>
                    </a:cxn>
                    <a:cxn ang="0">
                      <a:pos x="88" y="576"/>
                    </a:cxn>
                    <a:cxn ang="0">
                      <a:pos x="40" y="192"/>
                    </a:cxn>
                    <a:cxn ang="0">
                      <a:pos x="184" y="48"/>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solidFill>
                <a:ln w="9525">
                  <a:noFill/>
                  <a:round/>
                  <a:headEnd/>
                  <a:tailEnd/>
                </a:ln>
                <a:effectLst/>
              </p:spPr>
              <p:txBody>
                <a:bodyPr wrap="none" anchor="ctr"/>
                <a:lstStyle/>
                <a:p>
                  <a:endParaRPr lang="en-US"/>
                </a:p>
              </p:txBody>
            </p:sp>
            <p:sp>
              <p:nvSpPr>
                <p:cNvPr id="1113" name="Freeform 89"/>
                <p:cNvSpPr>
                  <a:spLocks/>
                </p:cNvSpPr>
                <p:nvPr/>
              </p:nvSpPr>
              <p:spPr bwMode="white">
                <a:xfrm>
                  <a:off x="1295" y="1642"/>
                  <a:ext cx="474" cy="1164"/>
                </a:xfrm>
                <a:custGeom>
                  <a:avLst/>
                  <a:gdLst/>
                  <a:ahLst/>
                  <a:cxnLst>
                    <a:cxn ang="0">
                      <a:pos x="253" y="1432"/>
                    </a:cxn>
                    <a:cxn ang="0">
                      <a:pos x="82" y="881"/>
                    </a:cxn>
                    <a:cxn ang="0">
                      <a:pos x="12" y="296"/>
                    </a:cxn>
                    <a:cxn ang="0">
                      <a:pos x="156" y="56"/>
                    </a:cxn>
                    <a:cxn ang="0">
                      <a:pos x="444" y="56"/>
                    </a:cxn>
                    <a:cxn ang="0">
                      <a:pos x="636" y="392"/>
                    </a:cxn>
                    <a:cxn ang="0">
                      <a:pos x="876" y="1112"/>
                    </a:cxn>
                    <a:cxn ang="0">
                      <a:pos x="972" y="2024"/>
                    </a:cxn>
                    <a:cxn ang="0">
                      <a:pos x="924" y="2360"/>
                    </a:cxn>
                    <a:cxn ang="0">
                      <a:pos x="876" y="2312"/>
                    </a:cxn>
                    <a:cxn ang="0">
                      <a:pos x="828" y="1928"/>
                    </a:cxn>
                    <a:cxn ang="0">
                      <a:pos x="684" y="1304"/>
                    </a:cxn>
                    <a:cxn ang="0">
                      <a:pos x="396" y="488"/>
                    </a:cxn>
                    <a:cxn ang="0">
                      <a:pos x="300" y="344"/>
                    </a:cxn>
                    <a:cxn ang="0">
                      <a:pos x="300" y="440"/>
                    </a:cxn>
                    <a:cxn ang="0">
                      <a:pos x="540" y="1064"/>
                    </a:cxn>
                    <a:cxn ang="0">
                      <a:pos x="732" y="1784"/>
                    </a:cxn>
                    <a:cxn ang="0">
                      <a:pos x="780" y="2264"/>
                    </a:cxn>
                    <a:cxn ang="0">
                      <a:pos x="732" y="2312"/>
                    </a:cxn>
                    <a:cxn ang="0">
                      <a:pos x="496" y="1887"/>
                    </a:cxn>
                    <a:cxn ang="0">
                      <a:pos x="253" y="1432"/>
                    </a:cxn>
                  </a:cxnLst>
                  <a:rect l="0" t="0" r="r" b="b"/>
                  <a:pathLst>
                    <a:path w="980" h="2408">
                      <a:moveTo>
                        <a:pt x="253" y="1432"/>
                      </a:moveTo>
                      <a:cubicBezTo>
                        <a:pt x="184" y="1264"/>
                        <a:pt x="122" y="1070"/>
                        <a:pt x="82" y="881"/>
                      </a:cubicBezTo>
                      <a:cubicBezTo>
                        <a:pt x="42" y="692"/>
                        <a:pt x="0" y="433"/>
                        <a:pt x="12" y="296"/>
                      </a:cubicBezTo>
                      <a:cubicBezTo>
                        <a:pt x="24" y="159"/>
                        <a:pt x="84" y="96"/>
                        <a:pt x="156" y="56"/>
                      </a:cubicBezTo>
                      <a:cubicBezTo>
                        <a:pt x="228" y="16"/>
                        <a:pt x="364" y="0"/>
                        <a:pt x="444" y="56"/>
                      </a:cubicBezTo>
                      <a:cubicBezTo>
                        <a:pt x="524" y="112"/>
                        <a:pt x="564" y="216"/>
                        <a:pt x="636" y="392"/>
                      </a:cubicBezTo>
                      <a:cubicBezTo>
                        <a:pt x="708" y="568"/>
                        <a:pt x="820" y="840"/>
                        <a:pt x="876" y="1112"/>
                      </a:cubicBezTo>
                      <a:cubicBezTo>
                        <a:pt x="932" y="1384"/>
                        <a:pt x="964" y="1816"/>
                        <a:pt x="972" y="2024"/>
                      </a:cubicBezTo>
                      <a:cubicBezTo>
                        <a:pt x="980" y="2232"/>
                        <a:pt x="940" y="2312"/>
                        <a:pt x="924" y="2360"/>
                      </a:cubicBezTo>
                      <a:cubicBezTo>
                        <a:pt x="908" y="2408"/>
                        <a:pt x="892" y="2384"/>
                        <a:pt x="876" y="2312"/>
                      </a:cubicBezTo>
                      <a:cubicBezTo>
                        <a:pt x="860" y="2240"/>
                        <a:pt x="860" y="2096"/>
                        <a:pt x="828" y="1928"/>
                      </a:cubicBezTo>
                      <a:cubicBezTo>
                        <a:pt x="796" y="1760"/>
                        <a:pt x="756" y="1544"/>
                        <a:pt x="684" y="1304"/>
                      </a:cubicBezTo>
                      <a:cubicBezTo>
                        <a:pt x="612" y="1064"/>
                        <a:pt x="460" y="648"/>
                        <a:pt x="396" y="488"/>
                      </a:cubicBezTo>
                      <a:cubicBezTo>
                        <a:pt x="332" y="328"/>
                        <a:pt x="316" y="352"/>
                        <a:pt x="300" y="344"/>
                      </a:cubicBezTo>
                      <a:cubicBezTo>
                        <a:pt x="284" y="336"/>
                        <a:pt x="260" y="320"/>
                        <a:pt x="300" y="440"/>
                      </a:cubicBezTo>
                      <a:cubicBezTo>
                        <a:pt x="340" y="560"/>
                        <a:pt x="468" y="840"/>
                        <a:pt x="540" y="1064"/>
                      </a:cubicBezTo>
                      <a:cubicBezTo>
                        <a:pt x="612" y="1288"/>
                        <a:pt x="692" y="1584"/>
                        <a:pt x="732" y="1784"/>
                      </a:cubicBezTo>
                      <a:cubicBezTo>
                        <a:pt x="772" y="1984"/>
                        <a:pt x="780" y="2176"/>
                        <a:pt x="780" y="2264"/>
                      </a:cubicBezTo>
                      <a:cubicBezTo>
                        <a:pt x="780" y="2352"/>
                        <a:pt x="779" y="2375"/>
                        <a:pt x="732" y="2312"/>
                      </a:cubicBezTo>
                      <a:cubicBezTo>
                        <a:pt x="685" y="2249"/>
                        <a:pt x="576" y="2034"/>
                        <a:pt x="496" y="1887"/>
                      </a:cubicBezTo>
                      <a:cubicBezTo>
                        <a:pt x="416" y="1740"/>
                        <a:pt x="304" y="1527"/>
                        <a:pt x="253" y="1432"/>
                      </a:cubicBezTo>
                      <a:close/>
                    </a:path>
                  </a:pathLst>
                </a:custGeom>
                <a:solidFill>
                  <a:schemeClr val="accent2"/>
                </a:solidFill>
                <a:ln w="9525" cap="flat" cmpd="sng">
                  <a:noFill/>
                  <a:prstDash val="solid"/>
                  <a:round/>
                  <a:headEnd type="none" w="med" len="med"/>
                  <a:tailEnd type="none" w="med" len="med"/>
                </a:ln>
                <a:effectLst/>
              </p:spPr>
              <p:txBody>
                <a:bodyPr wrap="none" anchor="ctr"/>
                <a:lstStyle/>
                <a:p>
                  <a:endParaRPr lang="en-US"/>
                </a:p>
              </p:txBody>
            </p:sp>
            <p:sp>
              <p:nvSpPr>
                <p:cNvPr id="1114" name="Freeform 90"/>
                <p:cNvSpPr>
                  <a:spLocks/>
                </p:cNvSpPr>
                <p:nvPr/>
              </p:nvSpPr>
              <p:spPr bwMode="white">
                <a:xfrm>
                  <a:off x="1452" y="1100"/>
                  <a:ext cx="978" cy="332"/>
                </a:xfrm>
                <a:custGeom>
                  <a:avLst/>
                  <a:gdLst/>
                  <a:ahLst/>
                  <a:cxnLst>
                    <a:cxn ang="0">
                      <a:pos x="96" y="464"/>
                    </a:cxn>
                    <a:cxn ang="0">
                      <a:pos x="48" y="368"/>
                    </a:cxn>
                    <a:cxn ang="0">
                      <a:pos x="96" y="224"/>
                    </a:cxn>
                    <a:cxn ang="0">
                      <a:pos x="384" y="32"/>
                    </a:cxn>
                    <a:cxn ang="0">
                      <a:pos x="960" y="32"/>
                    </a:cxn>
                    <a:cxn ang="0">
                      <a:pos x="1584" y="224"/>
                    </a:cxn>
                    <a:cxn ang="0">
                      <a:pos x="1920" y="416"/>
                    </a:cxn>
                    <a:cxn ang="0">
                      <a:pos x="2004" y="544"/>
                    </a:cxn>
                    <a:cxn ang="0">
                      <a:pos x="1824" y="560"/>
                    </a:cxn>
                    <a:cxn ang="0">
                      <a:pos x="1488" y="464"/>
                    </a:cxn>
                    <a:cxn ang="0">
                      <a:pos x="960" y="320"/>
                    </a:cxn>
                    <a:cxn ang="0">
                      <a:pos x="480" y="320"/>
                    </a:cxn>
                    <a:cxn ang="0">
                      <a:pos x="336" y="368"/>
                    </a:cxn>
                    <a:cxn ang="0">
                      <a:pos x="336" y="416"/>
                    </a:cxn>
                    <a:cxn ang="0">
                      <a:pos x="528" y="368"/>
                    </a:cxn>
                    <a:cxn ang="0">
                      <a:pos x="960" y="368"/>
                    </a:cxn>
                    <a:cxn ang="0">
                      <a:pos x="1584" y="560"/>
                    </a:cxn>
                    <a:cxn ang="0">
                      <a:pos x="1632" y="608"/>
                    </a:cxn>
                    <a:cxn ang="0">
                      <a:pos x="1392" y="656"/>
                    </a:cxn>
                    <a:cxn ang="0">
                      <a:pos x="624" y="656"/>
                    </a:cxn>
                    <a:cxn ang="0">
                      <a:pos x="96" y="464"/>
                    </a:cxn>
                  </a:cxnLst>
                  <a:rect l="0" t="0" r="r" b="b"/>
                  <a:pathLst>
                    <a:path w="2020" h="688">
                      <a:moveTo>
                        <a:pt x="96" y="464"/>
                      </a:moveTo>
                      <a:cubicBezTo>
                        <a:pt x="0" y="416"/>
                        <a:pt x="48" y="408"/>
                        <a:pt x="48" y="368"/>
                      </a:cubicBezTo>
                      <a:cubicBezTo>
                        <a:pt x="48" y="328"/>
                        <a:pt x="40" y="280"/>
                        <a:pt x="96" y="224"/>
                      </a:cubicBezTo>
                      <a:cubicBezTo>
                        <a:pt x="152" y="168"/>
                        <a:pt x="240" y="64"/>
                        <a:pt x="384" y="32"/>
                      </a:cubicBezTo>
                      <a:cubicBezTo>
                        <a:pt x="528" y="0"/>
                        <a:pt x="760" y="0"/>
                        <a:pt x="960" y="32"/>
                      </a:cubicBezTo>
                      <a:cubicBezTo>
                        <a:pt x="1160" y="64"/>
                        <a:pt x="1424" y="160"/>
                        <a:pt x="1584" y="224"/>
                      </a:cubicBezTo>
                      <a:cubicBezTo>
                        <a:pt x="1744" y="288"/>
                        <a:pt x="1850" y="363"/>
                        <a:pt x="1920" y="416"/>
                      </a:cubicBezTo>
                      <a:cubicBezTo>
                        <a:pt x="1990" y="469"/>
                        <a:pt x="2020" y="520"/>
                        <a:pt x="2004" y="544"/>
                      </a:cubicBezTo>
                      <a:cubicBezTo>
                        <a:pt x="1988" y="568"/>
                        <a:pt x="1910" y="573"/>
                        <a:pt x="1824" y="560"/>
                      </a:cubicBezTo>
                      <a:cubicBezTo>
                        <a:pt x="1738" y="547"/>
                        <a:pt x="1632" y="504"/>
                        <a:pt x="1488" y="464"/>
                      </a:cubicBezTo>
                      <a:cubicBezTo>
                        <a:pt x="1344" y="424"/>
                        <a:pt x="1128" y="344"/>
                        <a:pt x="960" y="320"/>
                      </a:cubicBezTo>
                      <a:cubicBezTo>
                        <a:pt x="792" y="296"/>
                        <a:pt x="584" y="312"/>
                        <a:pt x="480" y="320"/>
                      </a:cubicBezTo>
                      <a:cubicBezTo>
                        <a:pt x="376" y="328"/>
                        <a:pt x="360" y="352"/>
                        <a:pt x="336" y="368"/>
                      </a:cubicBezTo>
                      <a:cubicBezTo>
                        <a:pt x="312" y="384"/>
                        <a:pt x="304" y="416"/>
                        <a:pt x="336" y="416"/>
                      </a:cubicBezTo>
                      <a:cubicBezTo>
                        <a:pt x="368" y="416"/>
                        <a:pt x="424" y="376"/>
                        <a:pt x="528" y="368"/>
                      </a:cubicBezTo>
                      <a:cubicBezTo>
                        <a:pt x="632" y="360"/>
                        <a:pt x="784" y="336"/>
                        <a:pt x="960" y="368"/>
                      </a:cubicBezTo>
                      <a:cubicBezTo>
                        <a:pt x="1136" y="400"/>
                        <a:pt x="1472" y="520"/>
                        <a:pt x="1584" y="560"/>
                      </a:cubicBezTo>
                      <a:cubicBezTo>
                        <a:pt x="1696" y="600"/>
                        <a:pt x="1664" y="592"/>
                        <a:pt x="1632" y="608"/>
                      </a:cubicBezTo>
                      <a:cubicBezTo>
                        <a:pt x="1600" y="624"/>
                        <a:pt x="1560" y="648"/>
                        <a:pt x="1392" y="656"/>
                      </a:cubicBezTo>
                      <a:cubicBezTo>
                        <a:pt x="1224" y="664"/>
                        <a:pt x="840" y="688"/>
                        <a:pt x="624" y="656"/>
                      </a:cubicBezTo>
                      <a:cubicBezTo>
                        <a:pt x="408" y="624"/>
                        <a:pt x="192" y="512"/>
                        <a:pt x="96" y="464"/>
                      </a:cubicBezTo>
                      <a:close/>
                    </a:path>
                  </a:pathLst>
                </a:custGeom>
                <a:solidFill>
                  <a:schemeClr val="accent2">
                    <a:alpha val="50000"/>
                  </a:schemeClr>
                </a:solidFill>
                <a:ln w="9525" cap="flat" cmpd="sng">
                  <a:noFill/>
                  <a:prstDash val="solid"/>
                  <a:round/>
                  <a:headEnd type="none" w="med" len="med"/>
                  <a:tailEnd type="none" w="med" len="med"/>
                </a:ln>
                <a:effectLst/>
              </p:spPr>
              <p:txBody>
                <a:bodyPr wrap="none" anchor="ctr"/>
                <a:lstStyle/>
                <a:p>
                  <a:endParaRPr lang="en-US"/>
                </a:p>
              </p:txBody>
            </p:sp>
            <p:sp>
              <p:nvSpPr>
                <p:cNvPr id="1115" name="Freeform 91"/>
                <p:cNvSpPr>
                  <a:spLocks/>
                </p:cNvSpPr>
                <p:nvPr/>
              </p:nvSpPr>
              <p:spPr bwMode="white">
                <a:xfrm rot="744944" flipH="1">
                  <a:off x="437" y="1510"/>
                  <a:ext cx="706" cy="1014"/>
                </a:xfrm>
                <a:custGeom>
                  <a:avLst/>
                  <a:gdLst/>
                  <a:ahLst/>
                  <a:cxnLst>
                    <a:cxn ang="0">
                      <a:pos x="184" y="48"/>
                    </a:cxn>
                    <a:cxn ang="0">
                      <a:pos x="664" y="192"/>
                    </a:cxn>
                    <a:cxn ang="0">
                      <a:pos x="1288" y="1200"/>
                    </a:cxn>
                    <a:cxn ang="0">
                      <a:pos x="1432" y="1968"/>
                    </a:cxn>
                    <a:cxn ang="0">
                      <a:pos x="1384" y="1920"/>
                    </a:cxn>
                    <a:cxn ang="0">
                      <a:pos x="1000" y="1200"/>
                    </a:cxn>
                    <a:cxn ang="0">
                      <a:pos x="616" y="576"/>
                    </a:cxn>
                    <a:cxn ang="0">
                      <a:pos x="280" y="240"/>
                    </a:cxn>
                    <a:cxn ang="0">
                      <a:pos x="232" y="288"/>
                    </a:cxn>
                    <a:cxn ang="0">
                      <a:pos x="472" y="528"/>
                    </a:cxn>
                    <a:cxn ang="0">
                      <a:pos x="760" y="960"/>
                    </a:cxn>
                    <a:cxn ang="0">
                      <a:pos x="1144" y="1632"/>
                    </a:cxn>
                    <a:cxn ang="0">
                      <a:pos x="1384" y="2016"/>
                    </a:cxn>
                    <a:cxn ang="0">
                      <a:pos x="1336" y="2016"/>
                    </a:cxn>
                    <a:cxn ang="0">
                      <a:pos x="1096" y="1824"/>
                    </a:cxn>
                    <a:cxn ang="0">
                      <a:pos x="568" y="1296"/>
                    </a:cxn>
                    <a:cxn ang="0">
                      <a:pos x="88" y="576"/>
                    </a:cxn>
                    <a:cxn ang="0">
                      <a:pos x="40" y="192"/>
                    </a:cxn>
                    <a:cxn ang="0">
                      <a:pos x="184" y="48"/>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solidFill>
                <a:ln w="9525">
                  <a:noFill/>
                  <a:round/>
                  <a:headEnd/>
                  <a:tailEnd/>
                </a:ln>
                <a:effectLst/>
              </p:spPr>
              <p:txBody>
                <a:bodyPr wrap="none" anchor="ctr"/>
                <a:lstStyle/>
                <a:p>
                  <a:endParaRPr lang="en-US"/>
                </a:p>
              </p:txBody>
            </p:sp>
            <p:sp>
              <p:nvSpPr>
                <p:cNvPr id="1116" name="Freeform 92"/>
                <p:cNvSpPr>
                  <a:spLocks/>
                </p:cNvSpPr>
                <p:nvPr/>
              </p:nvSpPr>
              <p:spPr bwMode="white">
                <a:xfrm rot="505459" flipH="1">
                  <a:off x="196" y="1235"/>
                  <a:ext cx="978" cy="332"/>
                </a:xfrm>
                <a:custGeom>
                  <a:avLst/>
                  <a:gdLst/>
                  <a:ahLst/>
                  <a:cxnLst>
                    <a:cxn ang="0">
                      <a:pos x="96" y="464"/>
                    </a:cxn>
                    <a:cxn ang="0">
                      <a:pos x="48" y="368"/>
                    </a:cxn>
                    <a:cxn ang="0">
                      <a:pos x="96" y="224"/>
                    </a:cxn>
                    <a:cxn ang="0">
                      <a:pos x="384" y="32"/>
                    </a:cxn>
                    <a:cxn ang="0">
                      <a:pos x="960" y="32"/>
                    </a:cxn>
                    <a:cxn ang="0">
                      <a:pos x="1584" y="224"/>
                    </a:cxn>
                    <a:cxn ang="0">
                      <a:pos x="1920" y="416"/>
                    </a:cxn>
                    <a:cxn ang="0">
                      <a:pos x="2004" y="544"/>
                    </a:cxn>
                    <a:cxn ang="0">
                      <a:pos x="1824" y="560"/>
                    </a:cxn>
                    <a:cxn ang="0">
                      <a:pos x="1488" y="464"/>
                    </a:cxn>
                    <a:cxn ang="0">
                      <a:pos x="960" y="320"/>
                    </a:cxn>
                    <a:cxn ang="0">
                      <a:pos x="480" y="320"/>
                    </a:cxn>
                    <a:cxn ang="0">
                      <a:pos x="336" y="368"/>
                    </a:cxn>
                    <a:cxn ang="0">
                      <a:pos x="336" y="416"/>
                    </a:cxn>
                    <a:cxn ang="0">
                      <a:pos x="528" y="368"/>
                    </a:cxn>
                    <a:cxn ang="0">
                      <a:pos x="960" y="368"/>
                    </a:cxn>
                    <a:cxn ang="0">
                      <a:pos x="1584" y="560"/>
                    </a:cxn>
                    <a:cxn ang="0">
                      <a:pos x="1632" y="608"/>
                    </a:cxn>
                    <a:cxn ang="0">
                      <a:pos x="1392" y="656"/>
                    </a:cxn>
                    <a:cxn ang="0">
                      <a:pos x="624" y="656"/>
                    </a:cxn>
                    <a:cxn ang="0">
                      <a:pos x="96" y="464"/>
                    </a:cxn>
                  </a:cxnLst>
                  <a:rect l="0" t="0" r="r" b="b"/>
                  <a:pathLst>
                    <a:path w="2020" h="688">
                      <a:moveTo>
                        <a:pt x="96" y="464"/>
                      </a:moveTo>
                      <a:cubicBezTo>
                        <a:pt x="0" y="416"/>
                        <a:pt x="48" y="408"/>
                        <a:pt x="48" y="368"/>
                      </a:cubicBezTo>
                      <a:cubicBezTo>
                        <a:pt x="48" y="328"/>
                        <a:pt x="40" y="280"/>
                        <a:pt x="96" y="224"/>
                      </a:cubicBezTo>
                      <a:cubicBezTo>
                        <a:pt x="152" y="168"/>
                        <a:pt x="240" y="64"/>
                        <a:pt x="384" y="32"/>
                      </a:cubicBezTo>
                      <a:cubicBezTo>
                        <a:pt x="528" y="0"/>
                        <a:pt x="760" y="0"/>
                        <a:pt x="960" y="32"/>
                      </a:cubicBezTo>
                      <a:cubicBezTo>
                        <a:pt x="1160" y="64"/>
                        <a:pt x="1424" y="160"/>
                        <a:pt x="1584" y="224"/>
                      </a:cubicBezTo>
                      <a:cubicBezTo>
                        <a:pt x="1744" y="288"/>
                        <a:pt x="1850" y="363"/>
                        <a:pt x="1920" y="416"/>
                      </a:cubicBezTo>
                      <a:cubicBezTo>
                        <a:pt x="1990" y="469"/>
                        <a:pt x="2020" y="520"/>
                        <a:pt x="2004" y="544"/>
                      </a:cubicBezTo>
                      <a:cubicBezTo>
                        <a:pt x="1988" y="568"/>
                        <a:pt x="1910" y="573"/>
                        <a:pt x="1824" y="560"/>
                      </a:cubicBezTo>
                      <a:cubicBezTo>
                        <a:pt x="1738" y="547"/>
                        <a:pt x="1632" y="504"/>
                        <a:pt x="1488" y="464"/>
                      </a:cubicBezTo>
                      <a:cubicBezTo>
                        <a:pt x="1344" y="424"/>
                        <a:pt x="1128" y="344"/>
                        <a:pt x="960" y="320"/>
                      </a:cubicBezTo>
                      <a:cubicBezTo>
                        <a:pt x="792" y="296"/>
                        <a:pt x="584" y="312"/>
                        <a:pt x="480" y="320"/>
                      </a:cubicBezTo>
                      <a:cubicBezTo>
                        <a:pt x="376" y="328"/>
                        <a:pt x="360" y="352"/>
                        <a:pt x="336" y="368"/>
                      </a:cubicBezTo>
                      <a:cubicBezTo>
                        <a:pt x="312" y="384"/>
                        <a:pt x="304" y="416"/>
                        <a:pt x="336" y="416"/>
                      </a:cubicBezTo>
                      <a:cubicBezTo>
                        <a:pt x="368" y="416"/>
                        <a:pt x="424" y="376"/>
                        <a:pt x="528" y="368"/>
                      </a:cubicBezTo>
                      <a:cubicBezTo>
                        <a:pt x="632" y="360"/>
                        <a:pt x="784" y="336"/>
                        <a:pt x="960" y="368"/>
                      </a:cubicBezTo>
                      <a:cubicBezTo>
                        <a:pt x="1136" y="400"/>
                        <a:pt x="1472" y="520"/>
                        <a:pt x="1584" y="560"/>
                      </a:cubicBezTo>
                      <a:cubicBezTo>
                        <a:pt x="1696" y="600"/>
                        <a:pt x="1664" y="592"/>
                        <a:pt x="1632" y="608"/>
                      </a:cubicBezTo>
                      <a:cubicBezTo>
                        <a:pt x="1600" y="624"/>
                        <a:pt x="1560" y="648"/>
                        <a:pt x="1392" y="656"/>
                      </a:cubicBezTo>
                      <a:cubicBezTo>
                        <a:pt x="1224" y="664"/>
                        <a:pt x="840" y="688"/>
                        <a:pt x="624" y="656"/>
                      </a:cubicBezTo>
                      <a:cubicBezTo>
                        <a:pt x="408" y="624"/>
                        <a:pt x="192" y="512"/>
                        <a:pt x="96" y="464"/>
                      </a:cubicBezTo>
                      <a:close/>
                    </a:path>
                  </a:pathLst>
                </a:custGeom>
                <a:solidFill>
                  <a:schemeClr val="accent2">
                    <a:alpha val="50000"/>
                  </a:schemeClr>
                </a:solidFill>
                <a:ln w="9525" cap="flat" cmpd="sng">
                  <a:noFill/>
                  <a:prstDash val="solid"/>
                  <a:round/>
                  <a:headEnd type="none" w="med" len="med"/>
                  <a:tailEnd type="none" w="med" len="med"/>
                </a:ln>
                <a:effectLst/>
              </p:spPr>
              <p:txBody>
                <a:bodyPr wrap="none" anchor="ctr"/>
                <a:lstStyle/>
                <a:p>
                  <a:endParaRPr lang="en-US"/>
                </a:p>
              </p:txBody>
            </p:sp>
          </p:grpSp>
          <p:grpSp>
            <p:nvGrpSpPr>
              <p:cNvPr id="1117" name="Group 93"/>
              <p:cNvGrpSpPr>
                <a:grpSpLocks/>
              </p:cNvGrpSpPr>
              <p:nvPr/>
            </p:nvGrpSpPr>
            <p:grpSpPr bwMode="auto">
              <a:xfrm>
                <a:off x="151" y="-2"/>
                <a:ext cx="209" cy="4316"/>
                <a:chOff x="1834" y="-2"/>
                <a:chExt cx="209" cy="4316"/>
              </a:xfrm>
            </p:grpSpPr>
            <p:sp>
              <p:nvSpPr>
                <p:cNvPr id="1118" name="Freeform 94"/>
                <p:cNvSpPr>
                  <a:spLocks/>
                </p:cNvSpPr>
                <p:nvPr/>
              </p:nvSpPr>
              <p:spPr bwMode="white">
                <a:xfrm>
                  <a:off x="1834" y="0"/>
                  <a:ext cx="209" cy="4314"/>
                </a:xfrm>
                <a:custGeom>
                  <a:avLst/>
                  <a:gdLst/>
                  <a:ahLst/>
                  <a:cxnLst>
                    <a:cxn ang="0">
                      <a:pos x="14" y="4314"/>
                    </a:cxn>
                    <a:cxn ang="0">
                      <a:pos x="19" y="3207"/>
                    </a:cxn>
                    <a:cxn ang="0">
                      <a:pos x="3" y="2467"/>
                    </a:cxn>
                    <a:cxn ang="0">
                      <a:pos x="3" y="2330"/>
                    </a:cxn>
                    <a:cxn ang="0">
                      <a:pos x="8" y="2288"/>
                    </a:cxn>
                    <a:cxn ang="0">
                      <a:pos x="10" y="2244"/>
                    </a:cxn>
                    <a:cxn ang="0">
                      <a:pos x="3" y="2193"/>
                    </a:cxn>
                    <a:cxn ang="0">
                      <a:pos x="3" y="2103"/>
                    </a:cxn>
                    <a:cxn ang="0">
                      <a:pos x="12" y="1849"/>
                    </a:cxn>
                    <a:cxn ang="0">
                      <a:pos x="10" y="1270"/>
                    </a:cxn>
                    <a:cxn ang="0">
                      <a:pos x="12" y="0"/>
                    </a:cxn>
                    <a:cxn ang="0">
                      <a:pos x="34" y="4"/>
                    </a:cxn>
                    <a:cxn ang="0">
                      <a:pos x="37" y="1026"/>
                    </a:cxn>
                    <a:cxn ang="0">
                      <a:pos x="36" y="1897"/>
                    </a:cxn>
                    <a:cxn ang="0">
                      <a:pos x="25" y="2105"/>
                    </a:cxn>
                    <a:cxn ang="0">
                      <a:pos x="39" y="2212"/>
                    </a:cxn>
                    <a:cxn ang="0">
                      <a:pos x="102" y="2228"/>
                    </a:cxn>
                    <a:cxn ang="0">
                      <a:pos x="163" y="2228"/>
                    </a:cxn>
                    <a:cxn ang="0">
                      <a:pos x="181" y="2184"/>
                    </a:cxn>
                    <a:cxn ang="0">
                      <a:pos x="180" y="2077"/>
                    </a:cxn>
                    <a:cxn ang="0">
                      <a:pos x="178" y="1969"/>
                    </a:cxn>
                    <a:cxn ang="0">
                      <a:pos x="173" y="1817"/>
                    </a:cxn>
                    <a:cxn ang="0">
                      <a:pos x="167" y="3"/>
                    </a:cxn>
                    <a:cxn ang="0">
                      <a:pos x="202" y="6"/>
                    </a:cxn>
                    <a:cxn ang="0">
                      <a:pos x="195" y="701"/>
                    </a:cxn>
                    <a:cxn ang="0">
                      <a:pos x="198" y="1841"/>
                    </a:cxn>
                    <a:cxn ang="0">
                      <a:pos x="209" y="2148"/>
                    </a:cxn>
                    <a:cxn ang="0">
                      <a:pos x="198" y="2264"/>
                    </a:cxn>
                    <a:cxn ang="0">
                      <a:pos x="206" y="2330"/>
                    </a:cxn>
                    <a:cxn ang="0">
                      <a:pos x="206" y="2512"/>
                    </a:cxn>
                    <a:cxn ang="0">
                      <a:pos x="193" y="3287"/>
                    </a:cxn>
                    <a:cxn ang="0">
                      <a:pos x="197" y="4314"/>
                    </a:cxn>
                    <a:cxn ang="0">
                      <a:pos x="176" y="4313"/>
                    </a:cxn>
                    <a:cxn ang="0">
                      <a:pos x="175" y="3786"/>
                    </a:cxn>
                    <a:cxn ang="0">
                      <a:pos x="171" y="3391"/>
                    </a:cxn>
                    <a:cxn ang="0">
                      <a:pos x="178" y="2720"/>
                    </a:cxn>
                    <a:cxn ang="0">
                      <a:pos x="185" y="2356"/>
                    </a:cxn>
                    <a:cxn ang="0">
                      <a:pos x="170" y="2288"/>
                    </a:cxn>
                    <a:cxn ang="0">
                      <a:pos x="103" y="2308"/>
                    </a:cxn>
                    <a:cxn ang="0">
                      <a:pos x="41" y="2296"/>
                    </a:cxn>
                    <a:cxn ang="0">
                      <a:pos x="23" y="2467"/>
                    </a:cxn>
                    <a:cxn ang="0">
                      <a:pos x="37" y="2955"/>
                    </a:cxn>
                    <a:cxn ang="0">
                      <a:pos x="39" y="3730"/>
                    </a:cxn>
                    <a:cxn ang="0">
                      <a:pos x="37" y="4313"/>
                    </a:cxn>
                    <a:cxn ang="0">
                      <a:pos x="14" y="4314"/>
                    </a:cxn>
                  </a:cxnLst>
                  <a:rect l="0" t="0" r="r" b="b"/>
                  <a:pathLst>
                    <a:path w="209" h="4314">
                      <a:moveTo>
                        <a:pt x="14" y="4314"/>
                      </a:moveTo>
                      <a:cubicBezTo>
                        <a:pt x="11" y="4130"/>
                        <a:pt x="21" y="3515"/>
                        <a:pt x="19" y="3207"/>
                      </a:cubicBezTo>
                      <a:cubicBezTo>
                        <a:pt x="17" y="2899"/>
                        <a:pt x="5" y="2613"/>
                        <a:pt x="3" y="2467"/>
                      </a:cubicBezTo>
                      <a:cubicBezTo>
                        <a:pt x="0" y="2321"/>
                        <a:pt x="2" y="2360"/>
                        <a:pt x="3" y="2330"/>
                      </a:cubicBezTo>
                      <a:cubicBezTo>
                        <a:pt x="3" y="2300"/>
                        <a:pt x="7" y="2302"/>
                        <a:pt x="8" y="2288"/>
                      </a:cubicBezTo>
                      <a:cubicBezTo>
                        <a:pt x="10" y="2274"/>
                        <a:pt x="11" y="2260"/>
                        <a:pt x="10" y="2244"/>
                      </a:cubicBezTo>
                      <a:cubicBezTo>
                        <a:pt x="9" y="2228"/>
                        <a:pt x="4" y="2217"/>
                        <a:pt x="3" y="2193"/>
                      </a:cubicBezTo>
                      <a:cubicBezTo>
                        <a:pt x="1" y="2169"/>
                        <a:pt x="1" y="2159"/>
                        <a:pt x="3" y="2103"/>
                      </a:cubicBezTo>
                      <a:cubicBezTo>
                        <a:pt x="4" y="2046"/>
                        <a:pt x="11" y="1988"/>
                        <a:pt x="12" y="1849"/>
                      </a:cubicBezTo>
                      <a:cubicBezTo>
                        <a:pt x="13" y="1710"/>
                        <a:pt x="10" y="1578"/>
                        <a:pt x="10" y="1270"/>
                      </a:cubicBezTo>
                      <a:cubicBezTo>
                        <a:pt x="10" y="961"/>
                        <a:pt x="8" y="211"/>
                        <a:pt x="12" y="0"/>
                      </a:cubicBezTo>
                      <a:lnTo>
                        <a:pt x="34" y="4"/>
                      </a:lnTo>
                      <a:cubicBezTo>
                        <a:pt x="38" y="175"/>
                        <a:pt x="37" y="711"/>
                        <a:pt x="37" y="1026"/>
                      </a:cubicBezTo>
                      <a:cubicBezTo>
                        <a:pt x="38" y="1342"/>
                        <a:pt x="38" y="1717"/>
                        <a:pt x="36" y="1897"/>
                      </a:cubicBezTo>
                      <a:cubicBezTo>
                        <a:pt x="39" y="1973"/>
                        <a:pt x="29" y="2051"/>
                        <a:pt x="25" y="2105"/>
                      </a:cubicBezTo>
                      <a:cubicBezTo>
                        <a:pt x="22" y="2164"/>
                        <a:pt x="20" y="2202"/>
                        <a:pt x="39" y="2212"/>
                      </a:cubicBezTo>
                      <a:cubicBezTo>
                        <a:pt x="57" y="2226"/>
                        <a:pt x="81" y="2231"/>
                        <a:pt x="102" y="2228"/>
                      </a:cubicBezTo>
                      <a:cubicBezTo>
                        <a:pt x="123" y="2231"/>
                        <a:pt x="150" y="2235"/>
                        <a:pt x="163" y="2228"/>
                      </a:cubicBezTo>
                      <a:cubicBezTo>
                        <a:pt x="176" y="2221"/>
                        <a:pt x="178" y="2209"/>
                        <a:pt x="181" y="2184"/>
                      </a:cubicBezTo>
                      <a:cubicBezTo>
                        <a:pt x="184" y="2159"/>
                        <a:pt x="180" y="2113"/>
                        <a:pt x="180" y="2077"/>
                      </a:cubicBezTo>
                      <a:cubicBezTo>
                        <a:pt x="179" y="2041"/>
                        <a:pt x="179" y="2012"/>
                        <a:pt x="178" y="1969"/>
                      </a:cubicBezTo>
                      <a:cubicBezTo>
                        <a:pt x="174" y="1922"/>
                        <a:pt x="175" y="2145"/>
                        <a:pt x="173" y="1817"/>
                      </a:cubicBezTo>
                      <a:cubicBezTo>
                        <a:pt x="171" y="1490"/>
                        <a:pt x="163" y="305"/>
                        <a:pt x="167" y="3"/>
                      </a:cubicBezTo>
                      <a:lnTo>
                        <a:pt x="202" y="6"/>
                      </a:lnTo>
                      <a:cubicBezTo>
                        <a:pt x="206" y="122"/>
                        <a:pt x="195" y="395"/>
                        <a:pt x="195" y="701"/>
                      </a:cubicBezTo>
                      <a:cubicBezTo>
                        <a:pt x="194" y="1006"/>
                        <a:pt x="196" y="1600"/>
                        <a:pt x="198" y="1841"/>
                      </a:cubicBezTo>
                      <a:cubicBezTo>
                        <a:pt x="197" y="1985"/>
                        <a:pt x="209" y="2095"/>
                        <a:pt x="209" y="2148"/>
                      </a:cubicBezTo>
                      <a:cubicBezTo>
                        <a:pt x="209" y="2201"/>
                        <a:pt x="203" y="2212"/>
                        <a:pt x="198" y="2264"/>
                      </a:cubicBezTo>
                      <a:cubicBezTo>
                        <a:pt x="208" y="2285"/>
                        <a:pt x="205" y="2289"/>
                        <a:pt x="206" y="2330"/>
                      </a:cubicBezTo>
                      <a:cubicBezTo>
                        <a:pt x="208" y="2371"/>
                        <a:pt x="209" y="2352"/>
                        <a:pt x="206" y="2512"/>
                      </a:cubicBezTo>
                      <a:cubicBezTo>
                        <a:pt x="204" y="2672"/>
                        <a:pt x="194" y="2987"/>
                        <a:pt x="193" y="3287"/>
                      </a:cubicBezTo>
                      <a:cubicBezTo>
                        <a:pt x="192" y="3587"/>
                        <a:pt x="200" y="4143"/>
                        <a:pt x="197" y="4314"/>
                      </a:cubicBezTo>
                      <a:lnTo>
                        <a:pt x="176" y="4313"/>
                      </a:lnTo>
                      <a:cubicBezTo>
                        <a:pt x="172" y="4225"/>
                        <a:pt x="176" y="3940"/>
                        <a:pt x="175" y="3786"/>
                      </a:cubicBezTo>
                      <a:cubicBezTo>
                        <a:pt x="174" y="3632"/>
                        <a:pt x="171" y="3568"/>
                        <a:pt x="171" y="3391"/>
                      </a:cubicBezTo>
                      <a:cubicBezTo>
                        <a:pt x="172" y="3213"/>
                        <a:pt x="176" y="2892"/>
                        <a:pt x="178" y="2720"/>
                      </a:cubicBezTo>
                      <a:cubicBezTo>
                        <a:pt x="180" y="2547"/>
                        <a:pt x="186" y="2428"/>
                        <a:pt x="185" y="2356"/>
                      </a:cubicBezTo>
                      <a:cubicBezTo>
                        <a:pt x="183" y="2332"/>
                        <a:pt x="187" y="2295"/>
                        <a:pt x="170" y="2288"/>
                      </a:cubicBezTo>
                      <a:cubicBezTo>
                        <a:pt x="158" y="2275"/>
                        <a:pt x="125" y="2307"/>
                        <a:pt x="103" y="2308"/>
                      </a:cubicBezTo>
                      <a:cubicBezTo>
                        <a:pt x="82" y="2309"/>
                        <a:pt x="54" y="2270"/>
                        <a:pt x="41" y="2296"/>
                      </a:cubicBezTo>
                      <a:cubicBezTo>
                        <a:pt x="27" y="2322"/>
                        <a:pt x="23" y="2357"/>
                        <a:pt x="23" y="2467"/>
                      </a:cubicBezTo>
                      <a:cubicBezTo>
                        <a:pt x="22" y="2577"/>
                        <a:pt x="35" y="2745"/>
                        <a:pt x="37" y="2955"/>
                      </a:cubicBezTo>
                      <a:cubicBezTo>
                        <a:pt x="40" y="3166"/>
                        <a:pt x="39" y="3503"/>
                        <a:pt x="39" y="3730"/>
                      </a:cubicBezTo>
                      <a:cubicBezTo>
                        <a:pt x="39" y="3957"/>
                        <a:pt x="41" y="4216"/>
                        <a:pt x="37" y="4313"/>
                      </a:cubicBezTo>
                      <a:lnTo>
                        <a:pt x="14" y="4314"/>
                      </a:lnTo>
                      <a:close/>
                    </a:path>
                  </a:pathLst>
                </a:custGeom>
                <a:solidFill>
                  <a:schemeClr val="accent2">
                    <a:alpha val="50000"/>
                  </a:schemeClr>
                </a:solidFill>
                <a:ln w="9525" cap="flat" cmpd="sng">
                  <a:noFill/>
                  <a:prstDash val="solid"/>
                  <a:round/>
                  <a:headEnd type="none" w="med" len="med"/>
                  <a:tailEnd type="none" w="med" len="med"/>
                </a:ln>
                <a:effectLst/>
              </p:spPr>
              <p:txBody>
                <a:bodyPr wrap="none" anchor="ctr"/>
                <a:lstStyle/>
                <a:p>
                  <a:endParaRPr lang="en-US"/>
                </a:p>
              </p:txBody>
            </p:sp>
            <p:sp>
              <p:nvSpPr>
                <p:cNvPr id="1119" name="Freeform 95"/>
                <p:cNvSpPr>
                  <a:spLocks/>
                </p:cNvSpPr>
                <p:nvPr/>
              </p:nvSpPr>
              <p:spPr bwMode="white">
                <a:xfrm flipV="1">
                  <a:off x="1943" y="-2"/>
                  <a:ext cx="47" cy="2199"/>
                </a:xfrm>
                <a:custGeom>
                  <a:avLst/>
                  <a:gdLst/>
                  <a:ahLst/>
                  <a:cxnLst>
                    <a:cxn ang="0">
                      <a:pos x="27" y="477"/>
                    </a:cxn>
                    <a:cxn ang="0">
                      <a:pos x="23" y="217"/>
                    </a:cxn>
                    <a:cxn ang="0">
                      <a:pos x="11" y="81"/>
                    </a:cxn>
                    <a:cxn ang="0">
                      <a:pos x="3" y="29"/>
                    </a:cxn>
                    <a:cxn ang="0">
                      <a:pos x="31" y="5"/>
                    </a:cxn>
                    <a:cxn ang="0">
                      <a:pos x="83" y="5"/>
                    </a:cxn>
                    <a:cxn ang="0">
                      <a:pos x="103" y="33"/>
                    </a:cxn>
                    <a:cxn ang="0">
                      <a:pos x="107" y="133"/>
                    </a:cxn>
                    <a:cxn ang="0">
                      <a:pos x="87" y="369"/>
                    </a:cxn>
                    <a:cxn ang="0">
                      <a:pos x="87" y="853"/>
                    </a:cxn>
                    <a:cxn ang="0">
                      <a:pos x="79" y="1613"/>
                    </a:cxn>
                    <a:cxn ang="0">
                      <a:pos x="87" y="2045"/>
                    </a:cxn>
                    <a:cxn ang="0">
                      <a:pos x="79" y="2129"/>
                    </a:cxn>
                    <a:cxn ang="0">
                      <a:pos x="39" y="2129"/>
                    </a:cxn>
                    <a:cxn ang="0">
                      <a:pos x="39" y="1481"/>
                    </a:cxn>
                    <a:cxn ang="0">
                      <a:pos x="27" y="477"/>
                    </a:cxn>
                  </a:cxnLst>
                  <a:rect l="0" t="0" r="r" b="b"/>
                  <a:pathLst>
                    <a:path w="110" h="2131">
                      <a:moveTo>
                        <a:pt x="27" y="477"/>
                      </a:moveTo>
                      <a:cubicBezTo>
                        <a:pt x="24" y="266"/>
                        <a:pt x="26" y="283"/>
                        <a:pt x="23" y="217"/>
                      </a:cubicBezTo>
                      <a:cubicBezTo>
                        <a:pt x="20" y="151"/>
                        <a:pt x="14" y="112"/>
                        <a:pt x="11" y="81"/>
                      </a:cubicBezTo>
                      <a:cubicBezTo>
                        <a:pt x="8" y="50"/>
                        <a:pt x="0" y="42"/>
                        <a:pt x="3" y="29"/>
                      </a:cubicBezTo>
                      <a:cubicBezTo>
                        <a:pt x="6" y="16"/>
                        <a:pt x="18" y="9"/>
                        <a:pt x="31" y="5"/>
                      </a:cubicBezTo>
                      <a:cubicBezTo>
                        <a:pt x="44" y="1"/>
                        <a:pt x="71" y="0"/>
                        <a:pt x="83" y="5"/>
                      </a:cubicBezTo>
                      <a:cubicBezTo>
                        <a:pt x="95" y="10"/>
                        <a:pt x="99" y="12"/>
                        <a:pt x="103" y="33"/>
                      </a:cubicBezTo>
                      <a:cubicBezTo>
                        <a:pt x="107" y="54"/>
                        <a:pt x="110" y="77"/>
                        <a:pt x="107" y="133"/>
                      </a:cubicBezTo>
                      <a:cubicBezTo>
                        <a:pt x="104" y="189"/>
                        <a:pt x="90" y="249"/>
                        <a:pt x="87" y="369"/>
                      </a:cubicBezTo>
                      <a:cubicBezTo>
                        <a:pt x="84" y="489"/>
                        <a:pt x="88" y="646"/>
                        <a:pt x="87" y="853"/>
                      </a:cubicBezTo>
                      <a:cubicBezTo>
                        <a:pt x="86" y="1060"/>
                        <a:pt x="79" y="1414"/>
                        <a:pt x="79" y="1613"/>
                      </a:cubicBezTo>
                      <a:cubicBezTo>
                        <a:pt x="79" y="1812"/>
                        <a:pt x="87" y="1959"/>
                        <a:pt x="87" y="2045"/>
                      </a:cubicBezTo>
                      <a:cubicBezTo>
                        <a:pt x="87" y="2131"/>
                        <a:pt x="87" y="2115"/>
                        <a:pt x="79" y="2129"/>
                      </a:cubicBezTo>
                      <a:lnTo>
                        <a:pt x="39" y="2129"/>
                      </a:lnTo>
                      <a:cubicBezTo>
                        <a:pt x="32" y="2021"/>
                        <a:pt x="42" y="1757"/>
                        <a:pt x="39" y="1481"/>
                      </a:cubicBezTo>
                      <a:cubicBezTo>
                        <a:pt x="36" y="1205"/>
                        <a:pt x="30" y="688"/>
                        <a:pt x="27" y="477"/>
                      </a:cubicBezTo>
                      <a:close/>
                    </a:path>
                  </a:pathLst>
                </a:custGeom>
                <a:solidFill>
                  <a:schemeClr val="accent2">
                    <a:alpha val="50000"/>
                  </a:schemeClr>
                </a:solidFill>
                <a:ln w="9525" cap="flat" cmpd="sng">
                  <a:noFill/>
                  <a:prstDash val="solid"/>
                  <a:round/>
                  <a:headEnd type="none" w="med" len="med"/>
                  <a:tailEnd type="none" w="med" len="med"/>
                </a:ln>
                <a:effectLst/>
              </p:spPr>
              <p:txBody>
                <a:bodyPr wrap="none" anchor="ctr"/>
                <a:lstStyle/>
                <a:p>
                  <a:endParaRPr lang="en-US"/>
                </a:p>
              </p:txBody>
            </p:sp>
          </p:grpSp>
        </p:grpSp>
        <p:sp>
          <p:nvSpPr>
            <p:cNvPr id="1120" name="Rectangle 96"/>
            <p:cNvSpPr>
              <a:spLocks noChangeArrowheads="1"/>
            </p:cNvSpPr>
            <p:nvPr userDrawn="1"/>
          </p:nvSpPr>
          <p:spPr bwMode="gray">
            <a:xfrm>
              <a:off x="813" y="3"/>
              <a:ext cx="4945" cy="950"/>
            </a:xfrm>
            <a:prstGeom prst="rect">
              <a:avLst/>
            </a:prstGeom>
            <a:solidFill>
              <a:schemeClr val="folHlink">
                <a:alpha val="50000"/>
              </a:schemeClr>
            </a:solidFill>
            <a:ln w="9525">
              <a:noFill/>
              <a:miter lim="800000"/>
              <a:headEnd/>
              <a:tailEnd/>
            </a:ln>
            <a:effectLst/>
          </p:spPr>
          <p:txBody>
            <a:bodyPr wrap="none" anchor="ctr"/>
            <a:lstStyle/>
            <a:p>
              <a:endParaRPr lang="en-US"/>
            </a:p>
          </p:txBody>
        </p:sp>
        <p:sp>
          <p:nvSpPr>
            <p:cNvPr id="1121" name="Rectangle 97"/>
            <p:cNvSpPr>
              <a:spLocks noChangeArrowheads="1"/>
            </p:cNvSpPr>
            <p:nvPr userDrawn="1"/>
          </p:nvSpPr>
          <p:spPr bwMode="auto">
            <a:xfrm>
              <a:off x="1963" y="908"/>
              <a:ext cx="3793" cy="56"/>
            </a:xfrm>
            <a:prstGeom prst="rect">
              <a:avLst/>
            </a:prstGeom>
            <a:solidFill>
              <a:schemeClr val="bg2"/>
            </a:solidFill>
            <a:ln w="9525">
              <a:noFill/>
              <a:miter lim="800000"/>
              <a:headEnd/>
              <a:tailEnd/>
            </a:ln>
            <a:effectLst/>
          </p:spPr>
          <p:txBody>
            <a:bodyPr wrap="none" anchor="ctr"/>
            <a:lstStyle/>
            <a:p>
              <a:endParaRPr lang="en-US"/>
            </a:p>
          </p:txBody>
        </p:sp>
      </p:grpSp>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fld id="{F85605DB-A54A-446C-999F-C353F4B4FD93}"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Palatino Linotype" pitchFamily="18" charset="0"/>
        </a:defRPr>
      </a:lvl2pPr>
      <a:lvl3pPr algn="ctr" rtl="0" eaLnBrk="1" fontAlgn="base" hangingPunct="1">
        <a:spcBef>
          <a:spcPct val="0"/>
        </a:spcBef>
        <a:spcAft>
          <a:spcPct val="0"/>
        </a:spcAft>
        <a:defRPr sz="4400">
          <a:solidFill>
            <a:schemeClr val="tx2"/>
          </a:solidFill>
          <a:latin typeface="Palatino Linotype" pitchFamily="18" charset="0"/>
        </a:defRPr>
      </a:lvl3pPr>
      <a:lvl4pPr algn="ctr" rtl="0" eaLnBrk="1" fontAlgn="base" hangingPunct="1">
        <a:spcBef>
          <a:spcPct val="0"/>
        </a:spcBef>
        <a:spcAft>
          <a:spcPct val="0"/>
        </a:spcAft>
        <a:defRPr sz="4400">
          <a:solidFill>
            <a:schemeClr val="tx2"/>
          </a:solidFill>
          <a:latin typeface="Palatino Linotype" pitchFamily="18" charset="0"/>
        </a:defRPr>
      </a:lvl4pPr>
      <a:lvl5pPr algn="ctr" rtl="0" eaLnBrk="1" fontAlgn="base" hangingPunct="1">
        <a:spcBef>
          <a:spcPct val="0"/>
        </a:spcBef>
        <a:spcAft>
          <a:spcPct val="0"/>
        </a:spcAft>
        <a:defRPr sz="4400">
          <a:solidFill>
            <a:schemeClr val="tx2"/>
          </a:solidFill>
          <a:latin typeface="Palatino Linotype" pitchFamily="18" charset="0"/>
        </a:defRPr>
      </a:lvl5pPr>
      <a:lvl6pPr marL="457200" algn="ctr" rtl="0" eaLnBrk="1" fontAlgn="base" hangingPunct="1">
        <a:spcBef>
          <a:spcPct val="0"/>
        </a:spcBef>
        <a:spcAft>
          <a:spcPct val="0"/>
        </a:spcAft>
        <a:defRPr sz="4400">
          <a:solidFill>
            <a:schemeClr val="tx2"/>
          </a:solidFill>
          <a:latin typeface="Palatino Linotype" pitchFamily="18" charset="0"/>
        </a:defRPr>
      </a:lvl6pPr>
      <a:lvl7pPr marL="914400" algn="ctr" rtl="0" eaLnBrk="1" fontAlgn="base" hangingPunct="1">
        <a:spcBef>
          <a:spcPct val="0"/>
        </a:spcBef>
        <a:spcAft>
          <a:spcPct val="0"/>
        </a:spcAft>
        <a:defRPr sz="4400">
          <a:solidFill>
            <a:schemeClr val="tx2"/>
          </a:solidFill>
          <a:latin typeface="Palatino Linotype" pitchFamily="18" charset="0"/>
        </a:defRPr>
      </a:lvl7pPr>
      <a:lvl8pPr marL="1371600" algn="ctr" rtl="0" eaLnBrk="1" fontAlgn="base" hangingPunct="1">
        <a:spcBef>
          <a:spcPct val="0"/>
        </a:spcBef>
        <a:spcAft>
          <a:spcPct val="0"/>
        </a:spcAft>
        <a:defRPr sz="4400">
          <a:solidFill>
            <a:schemeClr val="tx2"/>
          </a:solidFill>
          <a:latin typeface="Palatino Linotype" pitchFamily="18" charset="0"/>
        </a:defRPr>
      </a:lvl8pPr>
      <a:lvl9pPr marL="1828800" algn="ctr" rtl="0" eaLnBrk="1" fontAlgn="base" hangingPunct="1">
        <a:spcBef>
          <a:spcPct val="0"/>
        </a:spcBef>
        <a:spcAft>
          <a:spcPct val="0"/>
        </a:spcAft>
        <a:defRPr sz="4400">
          <a:solidFill>
            <a:schemeClr val="tx2"/>
          </a:solidFill>
          <a:latin typeface="Palatino Linotype" pitchFamily="18" charset="0"/>
        </a:defRPr>
      </a:lvl9pPr>
    </p:titleStyle>
    <p:bodyStyle>
      <a:lvl1pPr marL="342900" indent="-342900" algn="l" rtl="0" eaLnBrk="1" fontAlgn="base" hangingPunct="1">
        <a:spcBef>
          <a:spcPct val="20000"/>
        </a:spcBef>
        <a:spcAft>
          <a:spcPct val="0"/>
        </a:spcAft>
        <a:buClr>
          <a:schemeClr val="tx2"/>
        </a:buClr>
        <a:buChar char="•"/>
        <a:defRPr sz="3200">
          <a:solidFill>
            <a:schemeClr val="tx2"/>
          </a:solidFill>
          <a:latin typeface="+mn-lt"/>
          <a:ea typeface="+mn-ea"/>
          <a:cs typeface="+mn-cs"/>
        </a:defRPr>
      </a:lvl1pPr>
      <a:lvl2pPr marL="742950" indent="-285750" algn="l" rtl="0" eaLnBrk="1" fontAlgn="base" hangingPunct="1">
        <a:spcBef>
          <a:spcPct val="20000"/>
        </a:spcBef>
        <a:spcAft>
          <a:spcPct val="0"/>
        </a:spcAft>
        <a:buClr>
          <a:schemeClr val="tx2"/>
        </a:buClr>
        <a:buChar char="–"/>
        <a:defRPr sz="2800">
          <a:solidFill>
            <a:schemeClr val="tx2"/>
          </a:solidFill>
          <a:latin typeface="+mn-lt"/>
        </a:defRPr>
      </a:lvl2pPr>
      <a:lvl3pPr marL="1143000" indent="-228600" algn="l" rtl="0" eaLnBrk="1" fontAlgn="base" hangingPunct="1">
        <a:spcBef>
          <a:spcPct val="20000"/>
        </a:spcBef>
        <a:spcAft>
          <a:spcPct val="0"/>
        </a:spcAft>
        <a:buClr>
          <a:schemeClr val="tx2"/>
        </a:buClr>
        <a:buChar char="•"/>
        <a:defRPr sz="2400">
          <a:solidFill>
            <a:schemeClr val="tx2"/>
          </a:solidFill>
          <a:latin typeface="+mn-lt"/>
        </a:defRPr>
      </a:lvl3pPr>
      <a:lvl4pPr marL="1600200" indent="-228600" algn="l" rtl="0" eaLnBrk="1" fontAlgn="base" hangingPunct="1">
        <a:spcBef>
          <a:spcPct val="20000"/>
        </a:spcBef>
        <a:spcAft>
          <a:spcPct val="0"/>
        </a:spcAft>
        <a:buClr>
          <a:schemeClr val="tx2"/>
        </a:buClr>
        <a:buChar char="–"/>
        <a:defRPr sz="2000">
          <a:solidFill>
            <a:schemeClr val="tx2"/>
          </a:solidFill>
          <a:latin typeface="+mn-lt"/>
        </a:defRPr>
      </a:lvl4pPr>
      <a:lvl5pPr marL="2057400" indent="-228600" algn="l" rtl="0" eaLnBrk="1" fontAlgn="base" hangingPunct="1">
        <a:spcBef>
          <a:spcPct val="20000"/>
        </a:spcBef>
        <a:spcAft>
          <a:spcPct val="0"/>
        </a:spcAft>
        <a:buClr>
          <a:schemeClr val="tx2"/>
        </a:buClr>
        <a:buChar char="»"/>
        <a:defRPr sz="2000">
          <a:solidFill>
            <a:schemeClr val="tx2"/>
          </a:solidFill>
          <a:latin typeface="+mn-lt"/>
        </a:defRPr>
      </a:lvl5pPr>
      <a:lvl6pPr marL="2514600" indent="-228600" algn="l" rtl="0" eaLnBrk="1" fontAlgn="base" hangingPunct="1">
        <a:spcBef>
          <a:spcPct val="20000"/>
        </a:spcBef>
        <a:spcAft>
          <a:spcPct val="0"/>
        </a:spcAft>
        <a:buClr>
          <a:schemeClr val="tx2"/>
        </a:buClr>
        <a:buChar char="»"/>
        <a:defRPr sz="2000">
          <a:solidFill>
            <a:schemeClr val="tx2"/>
          </a:solidFill>
          <a:latin typeface="+mn-lt"/>
        </a:defRPr>
      </a:lvl6pPr>
      <a:lvl7pPr marL="2971800" indent="-228600" algn="l" rtl="0" eaLnBrk="1" fontAlgn="base" hangingPunct="1">
        <a:spcBef>
          <a:spcPct val="20000"/>
        </a:spcBef>
        <a:spcAft>
          <a:spcPct val="0"/>
        </a:spcAft>
        <a:buClr>
          <a:schemeClr val="tx2"/>
        </a:buClr>
        <a:buChar char="»"/>
        <a:defRPr sz="2000">
          <a:solidFill>
            <a:schemeClr val="tx2"/>
          </a:solidFill>
          <a:latin typeface="+mn-lt"/>
        </a:defRPr>
      </a:lvl7pPr>
      <a:lvl8pPr marL="3429000" indent="-228600" algn="l" rtl="0" eaLnBrk="1" fontAlgn="base" hangingPunct="1">
        <a:spcBef>
          <a:spcPct val="20000"/>
        </a:spcBef>
        <a:spcAft>
          <a:spcPct val="0"/>
        </a:spcAft>
        <a:buClr>
          <a:schemeClr val="tx2"/>
        </a:buClr>
        <a:buChar char="»"/>
        <a:defRPr sz="2000">
          <a:solidFill>
            <a:schemeClr val="tx2"/>
          </a:solidFill>
          <a:latin typeface="+mn-lt"/>
        </a:defRPr>
      </a:lvl8pPr>
      <a:lvl9pPr marL="3886200" indent="-228600" algn="l" rtl="0" eaLnBrk="1" fontAlgn="base" hangingPunct="1">
        <a:spcBef>
          <a:spcPct val="20000"/>
        </a:spcBef>
        <a:spcAft>
          <a:spcPct val="0"/>
        </a:spcAft>
        <a:buClr>
          <a:schemeClr val="tx2"/>
        </a:buClr>
        <a:buChar char="»"/>
        <a:defRPr sz="2000">
          <a:solidFill>
            <a:schemeClr val="tx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Integrate sustainability in ICT planning and design projects</a:t>
            </a:r>
            <a:endParaRPr lang="en-US" dirty="0"/>
          </a:p>
        </p:txBody>
      </p:sp>
      <p:sp>
        <p:nvSpPr>
          <p:cNvPr id="3" name="Subtitle 2"/>
          <p:cNvSpPr>
            <a:spLocks noGrp="1"/>
          </p:cNvSpPr>
          <p:nvPr>
            <p:ph type="subTitle" idx="1"/>
          </p:nvPr>
        </p:nvSpPr>
        <p:spPr/>
        <p:txBody>
          <a:bodyPr/>
          <a:lstStyle/>
          <a:p>
            <a:r>
              <a:rPr lang="en-AU" dirty="0">
                <a:solidFill>
                  <a:schemeClr val="tx2"/>
                </a:solidFill>
                <a:latin typeface="+mn-lt"/>
                <a:ea typeface="+mn-ea"/>
                <a:cs typeface="+mn-cs"/>
              </a:rPr>
              <a:t>Thin client network for a small school  using an “ultra” thin client</a:t>
            </a:r>
            <a:endParaRPr lang="en-US" dirty="0">
              <a:solidFill>
                <a:schemeClr val="tx2"/>
              </a:solidFill>
              <a:latin typeface="+mn-lt"/>
              <a:ea typeface="+mn-ea"/>
              <a:cs typeface="+mn-cs"/>
            </a:endParaRPr>
          </a:p>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3200" dirty="0" smtClean="0">
                <a:solidFill>
                  <a:schemeClr val="tx2"/>
                </a:solidFill>
                <a:latin typeface="+mj-lt"/>
                <a:ea typeface="+mj-ea"/>
                <a:cs typeface="+mj-cs"/>
              </a:rPr>
              <a:t>Sketch of the recommended project system</a:t>
            </a:r>
            <a:endParaRPr lang="en-US" sz="3200" dirty="0"/>
          </a:p>
        </p:txBody>
      </p:sp>
      <p:pic>
        <p:nvPicPr>
          <p:cNvPr id="8194" name="Picture 2"/>
          <p:cNvPicPr>
            <a:picLocks noGrp="1" noChangeAspect="1" noChangeArrowheads="1"/>
          </p:cNvPicPr>
          <p:nvPr>
            <p:ph idx="1"/>
          </p:nvPr>
        </p:nvPicPr>
        <p:blipFill>
          <a:blip r:embed="rId2"/>
          <a:srcRect/>
          <a:stretch>
            <a:fillRect/>
          </a:stretch>
        </p:blipFill>
        <p:spPr bwMode="auto">
          <a:xfrm>
            <a:off x="1362074" y="1796256"/>
            <a:ext cx="6638925" cy="4274916"/>
          </a:xfrm>
          <a:prstGeom prst="rect">
            <a:avLst/>
          </a:prstGeom>
          <a:noFill/>
          <a:ln w="9525">
            <a:noFill/>
            <a:miter lim="800000"/>
            <a:headEnd/>
            <a:tailEnd/>
          </a:ln>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AU" dirty="0" smtClean="0">
                <a:solidFill>
                  <a:schemeClr val="tx2"/>
                </a:solidFill>
                <a:latin typeface="+mj-lt"/>
                <a:ea typeface="+mj-ea"/>
                <a:cs typeface="+mj-cs"/>
              </a:rPr>
              <a:t/>
            </a:r>
            <a:br>
              <a:rPr lang="en-AU" dirty="0" smtClean="0">
                <a:solidFill>
                  <a:schemeClr val="tx2"/>
                </a:solidFill>
                <a:latin typeface="+mj-lt"/>
                <a:ea typeface="+mj-ea"/>
                <a:cs typeface="+mj-cs"/>
              </a:rPr>
            </a:br>
            <a:r>
              <a:rPr lang="en-AU" sz="3200" dirty="0" smtClean="0">
                <a:solidFill>
                  <a:schemeClr val="tx2"/>
                </a:solidFill>
                <a:latin typeface="+mj-lt"/>
                <a:ea typeface="+mj-ea"/>
                <a:cs typeface="+mj-cs"/>
              </a:rPr>
              <a:t>Test </a:t>
            </a:r>
            <a:r>
              <a:rPr lang="en-AU" sz="3200" dirty="0">
                <a:solidFill>
                  <a:schemeClr val="tx2"/>
                </a:solidFill>
                <a:latin typeface="+mj-lt"/>
                <a:ea typeface="+mj-ea"/>
                <a:cs typeface="+mj-cs"/>
              </a:rPr>
              <a:t>results</a:t>
            </a:r>
            <a:r>
              <a:rPr lang="en-US" dirty="0">
                <a:solidFill>
                  <a:schemeClr val="tx2"/>
                </a:solidFill>
                <a:latin typeface="+mj-lt"/>
                <a:ea typeface="+mj-ea"/>
                <a:cs typeface="+mj-cs"/>
              </a:rPr>
              <a:t/>
            </a:r>
            <a:br>
              <a:rPr lang="en-US" dirty="0">
                <a:solidFill>
                  <a:schemeClr val="tx2"/>
                </a:solidFill>
                <a:latin typeface="+mj-lt"/>
                <a:ea typeface="+mj-ea"/>
                <a:cs typeface="+mj-cs"/>
              </a:rPr>
            </a:br>
            <a:endParaRPr lang="en-US" dirty="0"/>
          </a:p>
        </p:txBody>
      </p:sp>
      <p:sp>
        <p:nvSpPr>
          <p:cNvPr id="3" name="Content Placeholder 2"/>
          <p:cNvSpPr>
            <a:spLocks noGrp="1"/>
          </p:cNvSpPr>
          <p:nvPr>
            <p:ph idx="1"/>
          </p:nvPr>
        </p:nvSpPr>
        <p:spPr>
          <a:xfrm>
            <a:off x="457200" y="1295400"/>
            <a:ext cx="8229600" cy="4525963"/>
          </a:xfrm>
        </p:spPr>
        <p:txBody>
          <a:bodyPr/>
          <a:lstStyle/>
          <a:p>
            <a:r>
              <a:rPr lang="en-US" sz="1800" dirty="0" smtClean="0"/>
              <a:t>The new systems are now noticeably faster and provide a far more reliable user experience. Log in times have been greatly reduced, a fact that means teachers no longer feel restricted about how they incorporate ICT into their lesson plans. </a:t>
            </a:r>
          </a:p>
          <a:p>
            <a:r>
              <a:rPr lang="en-US" sz="1800" dirty="0" smtClean="0"/>
              <a:t>The project underlined how moving elements of the PC estate over to ultra thin clients does indeed provide a good Return on Investment (ROI), as both the setup costs and the refresh cycle are more cost-efficient than the previous in-house developed systems. Because all of the ultra thin clients’ terminals are centrally managed, less time is being spent by ICT staff visiting classrooms to resolve problems. </a:t>
            </a:r>
          </a:p>
          <a:p>
            <a:r>
              <a:rPr lang="en-US" sz="1800" dirty="0" smtClean="0"/>
              <a:t>As a higher percentage of desktop PCs are moved to ultra thin clients, the financial advantages increase exponentially. The solution is also proving well suited to the rigorous usage expected in schools and the small size of the client device means they can be mounted out of sight. </a:t>
            </a:r>
          </a:p>
          <a:p>
            <a:r>
              <a:rPr lang="en-US" sz="1800" dirty="0" smtClean="0"/>
              <a:t>Solar cells provide cost effective solutions to energy problems. Solar cells are also totally silent and non-polluting. As they have no moving parts they require little maintenance and have a long lifetime.</a:t>
            </a:r>
          </a:p>
          <a:p>
            <a:endParaRPr lang="en-US" sz="18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AU" sz="3200" dirty="0">
                <a:solidFill>
                  <a:schemeClr val="tx2"/>
                </a:solidFill>
                <a:latin typeface="+mj-lt"/>
                <a:ea typeface="+mj-ea"/>
                <a:cs typeface="+mj-cs"/>
              </a:rPr>
              <a:t>Energy usage within the ICT project - graph</a:t>
            </a:r>
            <a:endParaRPr lang="en-US" sz="3200" dirty="0">
              <a:solidFill>
                <a:schemeClr val="tx2"/>
              </a:solidFill>
              <a:latin typeface="+mj-lt"/>
              <a:ea typeface="+mj-ea"/>
              <a:cs typeface="+mj-cs"/>
            </a:endParaRPr>
          </a:p>
        </p:txBody>
      </p:sp>
      <p:pic>
        <p:nvPicPr>
          <p:cNvPr id="9218" name="Picture 2"/>
          <p:cNvPicPr>
            <a:picLocks noGrp="1" noChangeAspect="1" noChangeArrowheads="1"/>
          </p:cNvPicPr>
          <p:nvPr>
            <p:ph idx="1"/>
          </p:nvPr>
        </p:nvPicPr>
        <p:blipFill>
          <a:blip r:embed="rId2"/>
          <a:srcRect/>
          <a:stretch>
            <a:fillRect/>
          </a:stretch>
        </p:blipFill>
        <p:spPr bwMode="auto">
          <a:xfrm>
            <a:off x="2274570" y="2209800"/>
            <a:ext cx="5489724" cy="3304759"/>
          </a:xfrm>
          <a:prstGeom prst="rect">
            <a:avLst/>
          </a:prstGeom>
          <a:noFill/>
          <a:ln w="9525">
            <a:noFill/>
            <a:miter lim="800000"/>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3200" dirty="0" smtClean="0"/>
              <a:t>Energy usage within the ICT project - graph</a:t>
            </a:r>
            <a:endParaRPr lang="en-US" sz="3200" dirty="0"/>
          </a:p>
        </p:txBody>
      </p:sp>
      <p:pic>
        <p:nvPicPr>
          <p:cNvPr id="1026" name="Picture 2"/>
          <p:cNvPicPr>
            <a:picLocks noGrp="1" noChangeAspect="1" noChangeArrowheads="1"/>
          </p:cNvPicPr>
          <p:nvPr>
            <p:ph idx="1"/>
          </p:nvPr>
        </p:nvPicPr>
        <p:blipFill>
          <a:blip r:embed="rId2"/>
          <a:srcRect/>
          <a:stretch>
            <a:fillRect/>
          </a:stretch>
        </p:blipFill>
        <p:spPr bwMode="auto">
          <a:xfrm>
            <a:off x="2274570" y="1696852"/>
            <a:ext cx="4659630" cy="4273259"/>
          </a:xfrm>
          <a:prstGeom prst="rect">
            <a:avLst/>
          </a:prstGeom>
          <a:noFill/>
          <a:ln w="9525">
            <a:noFill/>
            <a:miter lim="800000"/>
            <a:headEnd/>
            <a:tailEnd/>
          </a:ln>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3200" dirty="0" smtClean="0"/>
              <a:t>Recommendations and Conclusion</a:t>
            </a:r>
            <a:endParaRPr lang="en-US" sz="3200" dirty="0"/>
          </a:p>
        </p:txBody>
      </p:sp>
      <p:sp>
        <p:nvSpPr>
          <p:cNvPr id="3" name="Content Placeholder 2"/>
          <p:cNvSpPr>
            <a:spLocks noGrp="1"/>
          </p:cNvSpPr>
          <p:nvPr>
            <p:ph idx="1"/>
          </p:nvPr>
        </p:nvSpPr>
        <p:spPr/>
        <p:txBody>
          <a:bodyPr/>
          <a:lstStyle/>
          <a:p>
            <a:r>
              <a:rPr lang="en-US" sz="2000" dirty="0" smtClean="0"/>
              <a:t>Ultra thin clients have several advantages over traditional networked PCs in a school environment. The most significant of these are lower cost, case of maintenance and administration, lower power requirements and increased reliability. </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25562"/>
          </a:xfrm>
        </p:spPr>
        <p:txBody>
          <a:bodyPr/>
          <a:lstStyle/>
          <a:p>
            <a:r>
              <a:rPr lang="en-US" sz="2800" dirty="0">
                <a:solidFill>
                  <a:schemeClr val="tx2"/>
                </a:solidFill>
                <a:latin typeface="+mj-lt"/>
                <a:ea typeface="+mj-ea"/>
                <a:cs typeface="+mj-cs"/>
              </a:rPr>
              <a:t>The Basics of preparing to integrate sustainability into ICT planning and design </a:t>
            </a:r>
            <a:r>
              <a:rPr lang="en-US" sz="2800" dirty="0" smtClean="0">
                <a:solidFill>
                  <a:schemeClr val="tx2"/>
                </a:solidFill>
                <a:latin typeface="+mj-lt"/>
                <a:ea typeface="+mj-ea"/>
                <a:cs typeface="+mj-cs"/>
              </a:rPr>
              <a:t>projects</a:t>
            </a:r>
            <a:endParaRPr lang="en-US" sz="2800" dirty="0"/>
          </a:p>
        </p:txBody>
      </p:sp>
      <p:sp>
        <p:nvSpPr>
          <p:cNvPr id="3" name="Content Placeholder 2"/>
          <p:cNvSpPr>
            <a:spLocks noGrp="1"/>
          </p:cNvSpPr>
          <p:nvPr>
            <p:ph idx="1"/>
          </p:nvPr>
        </p:nvSpPr>
        <p:spPr/>
        <p:txBody>
          <a:bodyPr/>
          <a:lstStyle/>
          <a:p>
            <a:r>
              <a:rPr lang="en-US" sz="2000" dirty="0">
                <a:solidFill>
                  <a:schemeClr val="tx2"/>
                </a:solidFill>
                <a:latin typeface="+mn-lt"/>
                <a:ea typeface="+mn-ea"/>
                <a:cs typeface="+mn-cs"/>
              </a:rPr>
              <a:t>ICT Sustainability refers to environmentally sustainable computing or IT. Green computing  is defined as "the study and practice of designing, manufacturing, using, and disposing of computers, servers, and associated subsystems such as monitors, printers, storage devices, and networking and communications systems  efficiently and effectively with minimal or no impact on the environment. </a:t>
            </a:r>
            <a:endParaRPr lang="en-US" sz="2000" dirty="0" smtClean="0">
              <a:solidFill>
                <a:schemeClr val="tx2"/>
              </a:solidFill>
              <a:latin typeface="+mn-lt"/>
              <a:ea typeface="+mn-ea"/>
              <a:cs typeface="+mn-cs"/>
            </a:endParaRPr>
          </a:p>
          <a:p>
            <a:r>
              <a:rPr lang="en-US" sz="2000" dirty="0" smtClean="0">
                <a:solidFill>
                  <a:schemeClr val="tx2"/>
                </a:solidFill>
                <a:latin typeface="+mn-lt"/>
                <a:ea typeface="+mn-ea"/>
                <a:cs typeface="+mn-cs"/>
              </a:rPr>
              <a:t>It </a:t>
            </a:r>
            <a:r>
              <a:rPr lang="en-US" sz="2000" dirty="0">
                <a:solidFill>
                  <a:schemeClr val="tx2"/>
                </a:solidFill>
                <a:latin typeface="+mn-lt"/>
                <a:ea typeface="+mn-ea"/>
                <a:cs typeface="+mn-cs"/>
              </a:rPr>
              <a:t>reduces the use of hazardous materials, maximize energy efficiency during the product's lifetime, and promote the recyclability or biodegradability of defunct products and factory waste. </a:t>
            </a:r>
            <a:endParaRPr lang="en-US" sz="2000" dirty="0" smtClean="0">
              <a:solidFill>
                <a:schemeClr val="tx2"/>
              </a:solidFill>
              <a:latin typeface="+mn-lt"/>
              <a:ea typeface="+mn-ea"/>
              <a:cs typeface="+mn-cs"/>
            </a:endParaRPr>
          </a:p>
          <a:p>
            <a:r>
              <a:rPr lang="en-US" sz="2000" dirty="0" smtClean="0">
                <a:solidFill>
                  <a:schemeClr val="tx2"/>
                </a:solidFill>
                <a:latin typeface="+mn-lt"/>
                <a:ea typeface="+mn-ea"/>
                <a:cs typeface="+mn-cs"/>
              </a:rPr>
              <a:t>School </a:t>
            </a:r>
            <a:r>
              <a:rPr lang="en-US" sz="2000" dirty="0">
                <a:solidFill>
                  <a:schemeClr val="tx2"/>
                </a:solidFill>
                <a:latin typeface="+mn-lt"/>
                <a:ea typeface="+mn-ea"/>
                <a:cs typeface="+mn-cs"/>
              </a:rPr>
              <a:t>can apply Green Computing initiatives to reduce the environmental impacts of their IT operations.</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3200" dirty="0">
                <a:solidFill>
                  <a:schemeClr val="tx2"/>
                </a:solidFill>
                <a:latin typeface="+mj-lt"/>
                <a:ea typeface="+mj-ea"/>
                <a:cs typeface="+mj-cs"/>
              </a:rPr>
              <a:t>ICT sustainability from a business standpoint</a:t>
            </a:r>
            <a:endParaRPr lang="en-US" sz="3200" dirty="0"/>
          </a:p>
        </p:txBody>
      </p:sp>
      <p:sp>
        <p:nvSpPr>
          <p:cNvPr id="3" name="Content Placeholder 2"/>
          <p:cNvSpPr>
            <a:spLocks noGrp="1"/>
          </p:cNvSpPr>
          <p:nvPr>
            <p:ph idx="1"/>
          </p:nvPr>
        </p:nvSpPr>
        <p:spPr/>
        <p:txBody>
          <a:bodyPr/>
          <a:lstStyle/>
          <a:p>
            <a:r>
              <a:rPr lang="en-US" sz="2000" dirty="0">
                <a:solidFill>
                  <a:schemeClr val="tx2"/>
                </a:solidFill>
                <a:latin typeface="+mn-lt"/>
                <a:ea typeface="+mn-ea"/>
                <a:cs typeface="+mn-cs"/>
              </a:rPr>
              <a:t>Thin clients are the ideal solution for today's healthcare, government, industrial, retail, financial, and education industries if the operation is facing such issues as:</a:t>
            </a:r>
          </a:p>
          <a:p>
            <a:pPr marL="0">
              <a:buNone/>
            </a:pPr>
            <a:r>
              <a:rPr lang="en-US" sz="2000" dirty="0">
                <a:solidFill>
                  <a:schemeClr val="tx2"/>
                </a:solidFill>
                <a:latin typeface="+mn-lt"/>
                <a:ea typeface="+mn-ea"/>
                <a:cs typeface="+mn-cs"/>
              </a:rPr>
              <a:t>  </a:t>
            </a:r>
            <a:r>
              <a:rPr lang="en-US" sz="2000" dirty="0" smtClean="0">
                <a:solidFill>
                  <a:schemeClr val="tx2"/>
                </a:solidFill>
                <a:latin typeface="+mn-lt"/>
                <a:ea typeface="+mn-ea"/>
                <a:cs typeface="+mn-cs"/>
              </a:rPr>
              <a:t> 	-Desktop </a:t>
            </a:r>
            <a:r>
              <a:rPr lang="en-US" sz="2000" dirty="0">
                <a:solidFill>
                  <a:schemeClr val="tx2"/>
                </a:solidFill>
                <a:latin typeface="+mn-lt"/>
                <a:ea typeface="+mn-ea"/>
                <a:cs typeface="+mn-cs"/>
              </a:rPr>
              <a:t>replacement costs </a:t>
            </a:r>
          </a:p>
          <a:p>
            <a:pPr marL="0">
              <a:buNone/>
            </a:pPr>
            <a:r>
              <a:rPr lang="en-US" sz="2000" dirty="0">
                <a:solidFill>
                  <a:schemeClr val="tx2"/>
                </a:solidFill>
                <a:latin typeface="+mn-lt"/>
                <a:ea typeface="+mn-ea"/>
                <a:cs typeface="+mn-cs"/>
              </a:rPr>
              <a:t> </a:t>
            </a:r>
            <a:r>
              <a:rPr lang="en-US" sz="2000" dirty="0"/>
              <a:t>	</a:t>
            </a:r>
            <a:r>
              <a:rPr lang="en-US" sz="2000" dirty="0" smtClean="0"/>
              <a:t>-</a:t>
            </a:r>
            <a:r>
              <a:rPr lang="en-US" sz="2000" dirty="0" smtClean="0">
                <a:solidFill>
                  <a:schemeClr val="tx2"/>
                </a:solidFill>
                <a:latin typeface="+mn-lt"/>
                <a:ea typeface="+mn-ea"/>
                <a:cs typeface="+mn-cs"/>
              </a:rPr>
              <a:t>Network </a:t>
            </a:r>
            <a:r>
              <a:rPr lang="en-US" sz="2000" dirty="0">
                <a:solidFill>
                  <a:schemeClr val="tx2"/>
                </a:solidFill>
                <a:latin typeface="+mn-lt"/>
                <a:ea typeface="+mn-ea"/>
                <a:cs typeface="+mn-cs"/>
              </a:rPr>
              <a:t>security </a:t>
            </a:r>
          </a:p>
          <a:p>
            <a:pPr marL="0">
              <a:buNone/>
            </a:pPr>
            <a:r>
              <a:rPr lang="en-US" sz="2000" dirty="0">
                <a:solidFill>
                  <a:schemeClr val="tx2"/>
                </a:solidFill>
                <a:latin typeface="+mn-lt"/>
                <a:ea typeface="+mn-ea"/>
                <a:cs typeface="+mn-cs"/>
              </a:rPr>
              <a:t> </a:t>
            </a:r>
            <a:r>
              <a:rPr lang="en-US" sz="2000" dirty="0" smtClean="0">
                <a:solidFill>
                  <a:schemeClr val="tx2"/>
                </a:solidFill>
                <a:latin typeface="+mn-lt"/>
                <a:ea typeface="+mn-ea"/>
                <a:cs typeface="+mn-cs"/>
              </a:rPr>
              <a:t>	-Data </a:t>
            </a:r>
            <a:r>
              <a:rPr lang="en-US" sz="2000" dirty="0">
                <a:solidFill>
                  <a:schemeClr val="tx2"/>
                </a:solidFill>
                <a:latin typeface="+mn-lt"/>
                <a:ea typeface="+mn-ea"/>
                <a:cs typeface="+mn-cs"/>
              </a:rPr>
              <a:t>access to mobile or remote workers </a:t>
            </a:r>
          </a:p>
          <a:p>
            <a:pPr marL="0">
              <a:buNone/>
            </a:pPr>
            <a:r>
              <a:rPr lang="en-US" sz="2000" dirty="0">
                <a:solidFill>
                  <a:schemeClr val="tx2"/>
                </a:solidFill>
                <a:latin typeface="+mn-lt"/>
                <a:ea typeface="+mn-ea"/>
                <a:cs typeface="+mn-cs"/>
              </a:rPr>
              <a:t> </a:t>
            </a:r>
            <a:r>
              <a:rPr lang="en-US" sz="2000" dirty="0"/>
              <a:t>	</a:t>
            </a:r>
            <a:r>
              <a:rPr lang="en-US" sz="2000" dirty="0" smtClean="0"/>
              <a:t>-</a:t>
            </a:r>
            <a:r>
              <a:rPr lang="en-US" sz="2000" dirty="0" smtClean="0">
                <a:solidFill>
                  <a:schemeClr val="tx2"/>
                </a:solidFill>
                <a:latin typeface="+mn-lt"/>
                <a:ea typeface="+mn-ea"/>
                <a:cs typeface="+mn-cs"/>
              </a:rPr>
              <a:t>Supporting </a:t>
            </a:r>
            <a:r>
              <a:rPr lang="en-US" sz="2000" dirty="0">
                <a:solidFill>
                  <a:schemeClr val="tx2"/>
                </a:solidFill>
                <a:latin typeface="+mn-lt"/>
                <a:ea typeface="+mn-ea"/>
                <a:cs typeface="+mn-cs"/>
              </a:rPr>
              <a:t>application hardware on diverse hardware </a:t>
            </a:r>
          </a:p>
          <a:p>
            <a:pPr marL="0">
              <a:buNone/>
            </a:pPr>
            <a:r>
              <a:rPr lang="en-US" sz="2000" dirty="0">
                <a:solidFill>
                  <a:schemeClr val="tx2"/>
                </a:solidFill>
                <a:latin typeface="+mn-lt"/>
                <a:ea typeface="+mn-ea"/>
                <a:cs typeface="+mn-cs"/>
              </a:rPr>
              <a:t> </a:t>
            </a:r>
            <a:r>
              <a:rPr lang="en-US" sz="2000" dirty="0"/>
              <a:t>	</a:t>
            </a:r>
            <a:r>
              <a:rPr lang="en-US" sz="2000" dirty="0" smtClean="0"/>
              <a:t>-</a:t>
            </a:r>
            <a:r>
              <a:rPr lang="en-US" sz="2000" dirty="0" smtClean="0">
                <a:solidFill>
                  <a:schemeClr val="tx2"/>
                </a:solidFill>
                <a:latin typeface="+mn-lt"/>
                <a:ea typeface="+mn-ea"/>
                <a:cs typeface="+mn-cs"/>
              </a:rPr>
              <a:t>Ensuring </a:t>
            </a:r>
            <a:r>
              <a:rPr lang="en-US" sz="2000" dirty="0">
                <a:solidFill>
                  <a:schemeClr val="tx2"/>
                </a:solidFill>
                <a:latin typeface="+mn-lt"/>
                <a:ea typeface="+mn-ea"/>
                <a:cs typeface="+mn-cs"/>
              </a:rPr>
              <a:t>data is accessible and secure</a:t>
            </a:r>
          </a:p>
          <a:p>
            <a:r>
              <a:rPr lang="en-US" sz="2000" dirty="0" smtClean="0"/>
              <a:t>Using energy efficient</a:t>
            </a:r>
            <a:r>
              <a:rPr lang="en-US" sz="2000" dirty="0" smtClean="0"/>
              <a:t> HW, using power management SW and </a:t>
            </a:r>
            <a:r>
              <a:rPr lang="en-AU" altLang="zh-CN" sz="2000" dirty="0" smtClean="0"/>
              <a:t>renewable energy</a:t>
            </a:r>
            <a:endParaRPr lang="en-US" sz="2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3200" dirty="0" smtClean="0">
                <a:solidFill>
                  <a:schemeClr val="tx2"/>
                </a:solidFill>
                <a:latin typeface="+mj-lt"/>
                <a:ea typeface="+mj-ea"/>
                <a:cs typeface="+mj-cs"/>
              </a:rPr>
              <a:t>ICT sustainability from a business standpoint</a:t>
            </a:r>
            <a:endParaRPr lang="en-US" sz="3200" dirty="0"/>
          </a:p>
        </p:txBody>
      </p:sp>
      <p:sp>
        <p:nvSpPr>
          <p:cNvPr id="3" name="Content Placeholder 2"/>
          <p:cNvSpPr>
            <a:spLocks noGrp="1"/>
          </p:cNvSpPr>
          <p:nvPr>
            <p:ph idx="1"/>
          </p:nvPr>
        </p:nvSpPr>
        <p:spPr/>
        <p:txBody>
          <a:bodyPr/>
          <a:lstStyle/>
          <a:p>
            <a:r>
              <a:rPr lang="en-US" sz="2000" dirty="0">
                <a:solidFill>
                  <a:schemeClr val="tx2"/>
                </a:solidFill>
                <a:latin typeface="+mn-lt"/>
                <a:ea typeface="+mn-ea"/>
                <a:cs typeface="+mn-cs"/>
              </a:rPr>
              <a:t>Several approaches to the NC (Network Computer) share a desire to simplify desktop computers and move users' data and applications to centralized servers with central administration. The hope is to reduce the life cycle costs of the desktop computer. At its most extreme, the NC is a graphic display engine. </a:t>
            </a:r>
          </a:p>
          <a:p>
            <a:r>
              <a:rPr lang="en-US" sz="2000" dirty="0">
                <a:solidFill>
                  <a:schemeClr val="tx2"/>
                </a:solidFill>
                <a:latin typeface="+mn-lt"/>
                <a:ea typeface="+mn-ea"/>
                <a:cs typeface="+mn-cs"/>
              </a:rPr>
              <a:t>In this ultrathin client, even the presentation is moved to a server, and there is no application specific software running in the client. Generic graphic display capabilities can be exploited by all applications. </a:t>
            </a:r>
          </a:p>
          <a:p>
            <a:r>
              <a:rPr lang="en-US" sz="2000" dirty="0">
                <a:solidFill>
                  <a:schemeClr val="tx2"/>
                </a:solidFill>
                <a:latin typeface="+mn-lt"/>
                <a:ea typeface="+mn-ea"/>
                <a:cs typeface="+mn-cs"/>
              </a:rPr>
              <a:t>Many NC proposals include a suite of standard Internet applications-especially a Web browser-resulting in a networked information appliance. </a:t>
            </a:r>
          </a:p>
          <a:p>
            <a:r>
              <a:rPr lang="en-US" sz="2000" dirty="0">
                <a:solidFill>
                  <a:schemeClr val="tx2"/>
                </a:solidFill>
                <a:latin typeface="+mn-lt"/>
                <a:ea typeface="+mn-ea"/>
                <a:cs typeface="+mn-cs"/>
              </a:rPr>
              <a:t>The thin-client architecture limits a user's ability to install applications, so it is most appropriate when using a limited set of standard applications</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3200" dirty="0">
                <a:solidFill>
                  <a:schemeClr val="tx2"/>
                </a:solidFill>
                <a:latin typeface="+mj-lt"/>
                <a:ea typeface="+mj-ea"/>
                <a:cs typeface="+mj-cs"/>
              </a:rPr>
              <a:t>Energy efficiency as a stepping stone to sustainability</a:t>
            </a:r>
            <a:endParaRPr lang="en-US" sz="3200" dirty="0"/>
          </a:p>
        </p:txBody>
      </p:sp>
      <p:sp>
        <p:nvSpPr>
          <p:cNvPr id="3" name="Content Placeholder 2"/>
          <p:cNvSpPr>
            <a:spLocks noGrp="1"/>
          </p:cNvSpPr>
          <p:nvPr>
            <p:ph idx="1"/>
          </p:nvPr>
        </p:nvSpPr>
        <p:spPr/>
        <p:txBody>
          <a:bodyPr/>
          <a:lstStyle/>
          <a:p>
            <a:r>
              <a:rPr lang="en-US" sz="2400" dirty="0">
                <a:solidFill>
                  <a:schemeClr val="tx2"/>
                </a:solidFill>
                <a:latin typeface="+mn-lt"/>
                <a:ea typeface="+mn-ea"/>
                <a:cs typeface="+mn-cs"/>
              </a:rPr>
              <a:t>Thin client terminals use considerably less energy than PCs because they perform very little processing on the client machine. Various studies have shown that a thin client machine can use as little as 10 - 20 watts of electricity an hour compared to up to 280 watts an hour on a PC.</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AU" sz="3200" dirty="0" smtClean="0">
                <a:solidFill>
                  <a:schemeClr val="tx2"/>
                </a:solidFill>
                <a:latin typeface="+mj-lt"/>
                <a:ea typeface="+mj-ea"/>
                <a:cs typeface="+mj-cs"/>
              </a:rPr>
              <a:t/>
            </a:r>
            <a:br>
              <a:rPr lang="en-AU" sz="3200" dirty="0" smtClean="0">
                <a:solidFill>
                  <a:schemeClr val="tx2"/>
                </a:solidFill>
                <a:latin typeface="+mj-lt"/>
                <a:ea typeface="+mj-ea"/>
                <a:cs typeface="+mj-cs"/>
              </a:rPr>
            </a:br>
            <a:r>
              <a:rPr lang="en-AU" sz="3200" dirty="0" smtClean="0">
                <a:solidFill>
                  <a:schemeClr val="tx2"/>
                </a:solidFill>
                <a:latin typeface="+mj-lt"/>
                <a:ea typeface="+mj-ea"/>
                <a:cs typeface="+mj-cs"/>
              </a:rPr>
              <a:t>Individual </a:t>
            </a:r>
            <a:r>
              <a:rPr lang="en-AU" sz="3200" dirty="0">
                <a:solidFill>
                  <a:schemeClr val="tx2"/>
                </a:solidFill>
                <a:latin typeface="+mj-lt"/>
                <a:ea typeface="+mj-ea"/>
                <a:cs typeface="+mj-cs"/>
              </a:rPr>
              <a:t>Project Strategy</a:t>
            </a:r>
            <a:r>
              <a:rPr lang="en-US" dirty="0">
                <a:solidFill>
                  <a:schemeClr val="tx2"/>
                </a:solidFill>
                <a:latin typeface="+mj-lt"/>
                <a:ea typeface="+mj-ea"/>
                <a:cs typeface="+mj-cs"/>
              </a:rPr>
              <a:t/>
            </a:r>
            <a:br>
              <a:rPr lang="en-US" dirty="0">
                <a:solidFill>
                  <a:schemeClr val="tx2"/>
                </a:solidFill>
                <a:latin typeface="+mj-lt"/>
                <a:ea typeface="+mj-ea"/>
                <a:cs typeface="+mj-cs"/>
              </a:rPr>
            </a:br>
            <a:endParaRPr lang="en-US" dirty="0"/>
          </a:p>
        </p:txBody>
      </p:sp>
      <p:sp>
        <p:nvSpPr>
          <p:cNvPr id="3" name="Content Placeholder 2"/>
          <p:cNvSpPr>
            <a:spLocks noGrp="1"/>
          </p:cNvSpPr>
          <p:nvPr>
            <p:ph idx="1"/>
          </p:nvPr>
        </p:nvSpPr>
        <p:spPr/>
        <p:txBody>
          <a:bodyPr/>
          <a:lstStyle/>
          <a:p>
            <a:r>
              <a:rPr lang="en-US" sz="2000" dirty="0">
                <a:solidFill>
                  <a:schemeClr val="tx2"/>
                </a:solidFill>
                <a:latin typeface="+mn-lt"/>
                <a:ea typeface="+mn-ea"/>
                <a:cs typeface="+mn-cs"/>
              </a:rPr>
              <a:t>Ultra Thin Client technology reduce school environmental impact</a:t>
            </a:r>
          </a:p>
          <a:p>
            <a:r>
              <a:rPr lang="en-US" sz="2000" dirty="0">
                <a:solidFill>
                  <a:schemeClr val="tx2"/>
                </a:solidFill>
                <a:latin typeface="+mn-lt"/>
                <a:ea typeface="+mn-ea"/>
                <a:cs typeface="+mn-cs"/>
              </a:rPr>
              <a:t> As well as saving money, using Ultra Thin Client devices can provide a significant reduction to the overall environmental impact.</a:t>
            </a:r>
          </a:p>
          <a:p>
            <a:r>
              <a:rPr lang="en-US" sz="2000" dirty="0">
                <a:solidFill>
                  <a:schemeClr val="tx2"/>
                </a:solidFill>
                <a:latin typeface="+mn-lt"/>
                <a:ea typeface="+mn-ea"/>
                <a:cs typeface="+mn-cs"/>
              </a:rPr>
              <a:t>Thin Client devices: </a:t>
            </a:r>
          </a:p>
          <a:p>
            <a:pPr lvl="1"/>
            <a:r>
              <a:rPr lang="en-US" sz="1600" dirty="0">
                <a:solidFill>
                  <a:schemeClr val="tx2"/>
                </a:solidFill>
                <a:latin typeface="+mn-lt"/>
                <a:ea typeface="+mn-ea"/>
                <a:cs typeface="+mn-cs"/>
              </a:rPr>
              <a:t>Use less material in their construction compared to a Desktop PC </a:t>
            </a:r>
          </a:p>
          <a:p>
            <a:pPr lvl="1"/>
            <a:r>
              <a:rPr lang="en-US" sz="1600" dirty="0">
                <a:solidFill>
                  <a:schemeClr val="tx2"/>
                </a:solidFill>
                <a:latin typeface="+mn-lt"/>
                <a:ea typeface="+mn-ea"/>
                <a:cs typeface="+mn-cs"/>
              </a:rPr>
              <a:t>Have lower power requirements than a Desktop PC</a:t>
            </a:r>
          </a:p>
          <a:p>
            <a:pPr lvl="2">
              <a:buNone/>
            </a:pPr>
            <a:r>
              <a:rPr lang="en-US" sz="1200" i="1" dirty="0">
                <a:solidFill>
                  <a:schemeClr val="tx2"/>
                </a:solidFill>
                <a:latin typeface="+mn-lt"/>
                <a:ea typeface="+mn-ea"/>
                <a:cs typeface="+mn-cs"/>
              </a:rPr>
              <a:t>An entry level Thin Client device runs at an maximum of 50.0 watts 1</a:t>
            </a:r>
            <a:endParaRPr lang="en-US" sz="1200" dirty="0">
              <a:solidFill>
                <a:schemeClr val="tx2"/>
              </a:solidFill>
              <a:latin typeface="+mn-lt"/>
              <a:ea typeface="+mn-ea"/>
              <a:cs typeface="+mn-cs"/>
            </a:endParaRPr>
          </a:p>
          <a:p>
            <a:pPr lvl="2">
              <a:buNone/>
            </a:pPr>
            <a:r>
              <a:rPr lang="en-US" sz="1200" i="1" dirty="0">
                <a:solidFill>
                  <a:schemeClr val="tx2"/>
                </a:solidFill>
                <a:latin typeface="+mn-lt"/>
                <a:ea typeface="+mn-ea"/>
                <a:cs typeface="+mn-cs"/>
              </a:rPr>
              <a:t>An entry level Ultra Small Desktop device runs at an average of 135.0 watts 2 </a:t>
            </a:r>
            <a:endParaRPr lang="en-US" sz="1200" dirty="0">
              <a:solidFill>
                <a:schemeClr val="tx2"/>
              </a:solidFill>
              <a:latin typeface="+mn-lt"/>
              <a:ea typeface="+mn-ea"/>
              <a:cs typeface="+mn-cs"/>
            </a:endParaRPr>
          </a:p>
          <a:p>
            <a:pPr lvl="2">
              <a:buNone/>
            </a:pPr>
            <a:r>
              <a:rPr lang="en-US" sz="1200" dirty="0">
                <a:solidFill>
                  <a:schemeClr val="tx2"/>
                </a:solidFill>
                <a:latin typeface="+mn-lt"/>
                <a:ea typeface="+mn-ea"/>
                <a:cs typeface="+mn-cs"/>
              </a:rPr>
              <a:t>Meaning you use less power, and reduce CO2 emissions</a:t>
            </a:r>
          </a:p>
          <a:p>
            <a:pPr lvl="1"/>
            <a:r>
              <a:rPr lang="en-US" sz="1600" dirty="0">
                <a:solidFill>
                  <a:schemeClr val="tx2"/>
                </a:solidFill>
                <a:latin typeface="+mn-lt"/>
                <a:ea typeface="+mn-ea"/>
                <a:cs typeface="+mn-cs"/>
              </a:rPr>
              <a:t>Less to dispose of when the unit is being replaced</a:t>
            </a:r>
          </a:p>
          <a:p>
            <a:pPr lvl="1"/>
            <a:r>
              <a:rPr lang="en-US" sz="1600" dirty="0">
                <a:solidFill>
                  <a:schemeClr val="tx2"/>
                </a:solidFill>
                <a:latin typeface="+mn-lt"/>
                <a:ea typeface="+mn-ea"/>
                <a:cs typeface="+mn-cs"/>
              </a:rPr>
              <a:t>Due to the lower level of electronic components, a high percentage of a Thin Client unit can be recycled</a:t>
            </a:r>
          </a:p>
          <a:p>
            <a:pPr lvl="1"/>
            <a:r>
              <a:rPr lang="en-US" sz="1600" dirty="0">
                <a:solidFill>
                  <a:schemeClr val="tx2"/>
                </a:solidFill>
                <a:latin typeface="+mn-lt"/>
                <a:ea typeface="+mn-ea"/>
                <a:cs typeface="+mn-cs"/>
              </a:rPr>
              <a:t>Reduced heat output means less need for air conditioning</a:t>
            </a:r>
          </a:p>
          <a:p>
            <a:pPr lvl="1"/>
            <a:r>
              <a:rPr lang="en-US" sz="1600" dirty="0">
                <a:solidFill>
                  <a:schemeClr val="tx2"/>
                </a:solidFill>
                <a:latin typeface="+mn-lt"/>
                <a:ea typeface="+mn-ea"/>
                <a:cs typeface="+mn-cs"/>
              </a:rPr>
              <a:t>Longer product </a:t>
            </a:r>
            <a:r>
              <a:rPr lang="en-US" sz="1600" dirty="0" err="1">
                <a:solidFill>
                  <a:schemeClr val="tx2"/>
                </a:solidFill>
                <a:latin typeface="+mn-lt"/>
                <a:ea typeface="+mn-ea"/>
                <a:cs typeface="+mn-cs"/>
              </a:rPr>
              <a:t>lifespans</a:t>
            </a:r>
            <a:r>
              <a:rPr lang="en-US" sz="1600" dirty="0">
                <a:solidFill>
                  <a:schemeClr val="tx2"/>
                </a:solidFill>
                <a:latin typeface="+mn-lt"/>
                <a:ea typeface="+mn-ea"/>
                <a:cs typeface="+mn-cs"/>
              </a:rPr>
              <a:t>, mean lengthened periods between replacements.</a:t>
            </a:r>
          </a:p>
          <a:p>
            <a:pPr lvl="1"/>
            <a:endParaRPr lang="en-US" sz="16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3200" dirty="0">
                <a:solidFill>
                  <a:schemeClr val="tx2"/>
                </a:solidFill>
                <a:latin typeface="+mj-lt"/>
                <a:ea typeface="+mj-ea"/>
                <a:cs typeface="+mj-cs"/>
              </a:rPr>
              <a:t>Network operation and security</a:t>
            </a:r>
            <a:endParaRPr lang="en-US" sz="3200" dirty="0"/>
          </a:p>
        </p:txBody>
      </p:sp>
      <p:sp>
        <p:nvSpPr>
          <p:cNvPr id="3" name="Content Placeholder 2"/>
          <p:cNvSpPr>
            <a:spLocks noGrp="1"/>
          </p:cNvSpPr>
          <p:nvPr>
            <p:ph idx="1"/>
          </p:nvPr>
        </p:nvSpPr>
        <p:spPr/>
        <p:txBody>
          <a:bodyPr/>
          <a:lstStyle/>
          <a:p>
            <a:r>
              <a:rPr lang="en-US" sz="2000" dirty="0">
                <a:solidFill>
                  <a:schemeClr val="tx2"/>
                </a:solidFill>
                <a:latin typeface="+mn-lt"/>
                <a:ea typeface="+mn-ea"/>
                <a:cs typeface="+mn-cs"/>
              </a:rPr>
              <a:t>Installation and upgrading of software is considerably easier. It is only necessary to upgrade the software on the server rather than on each individual computer on the network.</a:t>
            </a:r>
          </a:p>
          <a:p>
            <a:r>
              <a:rPr lang="en-US" sz="2000" dirty="0">
                <a:solidFill>
                  <a:schemeClr val="tx2"/>
                </a:solidFill>
                <a:latin typeface="+mn-lt"/>
                <a:ea typeface="+mn-ea"/>
                <a:cs typeface="+mn-cs"/>
              </a:rPr>
              <a:t>Monitoring the software on the network is also easier as there is only one machine to monitor (the server computer) rather than all the machines on a network. This is also advantageous when trying to carry out software audit and provides some consistency across the network.</a:t>
            </a:r>
          </a:p>
          <a:p>
            <a:r>
              <a:rPr lang="en-US" sz="2000" dirty="0">
                <a:solidFill>
                  <a:schemeClr val="tx2"/>
                </a:solidFill>
                <a:latin typeface="+mn-lt"/>
                <a:ea typeface="+mn-ea"/>
                <a:cs typeface="+mn-cs"/>
              </a:rPr>
              <a:t>Users cannot load their own applications or change configuration settings without the administrator’s permission. This in turn helps to prevent unauthorized use of software or the introduction of unlicensed software to the network.</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3200" dirty="0" smtClean="0">
                <a:solidFill>
                  <a:schemeClr val="tx2"/>
                </a:solidFill>
                <a:latin typeface="+mj-lt"/>
                <a:ea typeface="+mj-ea"/>
                <a:cs typeface="+mj-cs"/>
              </a:rPr>
              <a:t>Network operation and security</a:t>
            </a:r>
            <a:endParaRPr lang="en-US" sz="3200" dirty="0"/>
          </a:p>
        </p:txBody>
      </p:sp>
      <p:sp>
        <p:nvSpPr>
          <p:cNvPr id="3" name="Content Placeholder 2"/>
          <p:cNvSpPr>
            <a:spLocks noGrp="1"/>
          </p:cNvSpPr>
          <p:nvPr>
            <p:ph idx="1"/>
          </p:nvPr>
        </p:nvSpPr>
        <p:spPr/>
        <p:txBody>
          <a:bodyPr/>
          <a:lstStyle/>
          <a:p>
            <a:r>
              <a:rPr lang="en-US" sz="2000" dirty="0" smtClean="0"/>
              <a:t>Security</a:t>
            </a:r>
          </a:p>
          <a:p>
            <a:pPr lvl="1"/>
            <a:r>
              <a:rPr lang="en-US" sz="1600" dirty="0">
                <a:solidFill>
                  <a:schemeClr val="tx2"/>
                </a:solidFill>
                <a:latin typeface="+mn-lt"/>
                <a:ea typeface="+mn-ea"/>
                <a:cs typeface="+mn-cs"/>
              </a:rPr>
              <a:t>It is more difficult to introduce viruses to a thin client network as there are less points of entry to the network; it is usually not possible to download software from the internet to the client machine; client machines do not have operable disk drives so viruses cannot be introduced through virus infected disks. This is particularly useful in a school environment when you wish to restrict pupil’s use of disks brought from home.</a:t>
            </a:r>
          </a:p>
          <a:p>
            <a:pPr lvl="1"/>
            <a:r>
              <a:rPr lang="en-US" sz="1600" dirty="0">
                <a:solidFill>
                  <a:schemeClr val="tx2"/>
                </a:solidFill>
                <a:latin typeface="+mn-lt"/>
                <a:ea typeface="+mn-ea"/>
                <a:cs typeface="+mn-cs"/>
              </a:rPr>
              <a:t>Additional server software can limit the execution of email attached documents and therefore significantly reduce the threat of computer viruses.</a:t>
            </a:r>
          </a:p>
          <a:p>
            <a:pPr lvl="1"/>
            <a:r>
              <a:rPr lang="en-US" sz="1600" dirty="0">
                <a:solidFill>
                  <a:schemeClr val="tx2"/>
                </a:solidFill>
                <a:latin typeface="+mn-lt"/>
                <a:ea typeface="+mn-ea"/>
                <a:cs typeface="+mn-cs"/>
              </a:rPr>
              <a:t>Terminals do not store data so if they are stolen, it is only the equipment which needs to be replaced rather than the data.</a:t>
            </a:r>
          </a:p>
          <a:p>
            <a:pPr lvl="1"/>
            <a:r>
              <a:rPr lang="en-US" sz="1600" dirty="0">
                <a:solidFill>
                  <a:schemeClr val="tx2"/>
                </a:solidFill>
                <a:latin typeface="+mn-lt"/>
                <a:ea typeface="+mn-ea"/>
                <a:cs typeface="+mn-cs"/>
              </a:rPr>
              <a:t>Schools have reported that thin client terminals are considered less desirable to thieves than PCs and therefore less likely to be stolen.</a:t>
            </a:r>
          </a:p>
          <a:p>
            <a:endParaRPr lang="en-US" sz="20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3200" dirty="0">
                <a:solidFill>
                  <a:schemeClr val="tx2"/>
                </a:solidFill>
                <a:latin typeface="+mj-lt"/>
                <a:ea typeface="+mj-ea"/>
                <a:cs typeface="+mj-cs"/>
              </a:rPr>
              <a:t>Sketch of the recommended project system</a:t>
            </a:r>
            <a:endParaRPr lang="en-US" sz="3200" dirty="0"/>
          </a:p>
        </p:txBody>
      </p:sp>
      <p:pic>
        <p:nvPicPr>
          <p:cNvPr id="7170" name="Picture 2"/>
          <p:cNvPicPr>
            <a:picLocks noGrp="1" noChangeAspect="1" noChangeArrowheads="1"/>
          </p:cNvPicPr>
          <p:nvPr>
            <p:ph idx="1"/>
          </p:nvPr>
        </p:nvPicPr>
        <p:blipFill>
          <a:blip r:embed="rId2"/>
          <a:srcRect/>
          <a:stretch>
            <a:fillRect/>
          </a:stretch>
        </p:blipFill>
        <p:spPr bwMode="auto">
          <a:xfrm>
            <a:off x="1428462" y="1600200"/>
            <a:ext cx="6801137" cy="4525963"/>
          </a:xfrm>
          <a:prstGeom prst="rect">
            <a:avLst/>
          </a:prstGeom>
          <a:noFill/>
          <a:ln w="9525">
            <a:noFill/>
            <a:miter lim="800000"/>
            <a:headEnd/>
            <a:tailEnd/>
          </a:ln>
          <a:effectLst/>
        </p:spPr>
      </p:pic>
    </p:spTree>
  </p:cSld>
  <p:clrMapOvr>
    <a:masterClrMapping/>
  </p:clrMapOvr>
</p:sld>
</file>

<file path=ppt/theme/theme1.xml><?xml version="1.0" encoding="utf-8"?>
<a:theme xmlns:a="http://schemas.openxmlformats.org/drawingml/2006/main" name="Bamboo 2 design template">
  <a:themeElements>
    <a:clrScheme name="Default Design 1">
      <a:dk1>
        <a:srgbClr val="333333"/>
      </a:dk1>
      <a:lt1>
        <a:srgbClr val="E5EEDA"/>
      </a:lt1>
      <a:dk2>
        <a:srgbClr val="425032"/>
      </a:dk2>
      <a:lt2>
        <a:srgbClr val="B2C29C"/>
      </a:lt2>
      <a:accent1>
        <a:srgbClr val="8CC6CA"/>
      </a:accent1>
      <a:accent2>
        <a:srgbClr val="D5E3C3"/>
      </a:accent2>
      <a:accent3>
        <a:srgbClr val="F0F5EA"/>
      </a:accent3>
      <a:accent4>
        <a:srgbClr val="2A2A2A"/>
      </a:accent4>
      <a:accent5>
        <a:srgbClr val="C5DFE1"/>
      </a:accent5>
      <a:accent6>
        <a:srgbClr val="C1CEB0"/>
      </a:accent6>
      <a:hlink>
        <a:srgbClr val="B89040"/>
      </a:hlink>
      <a:folHlink>
        <a:srgbClr val="FFFFFF"/>
      </a:folHlink>
    </a:clrScheme>
    <a:fontScheme name="Default Design">
      <a:majorFont>
        <a:latin typeface="Palatino Linotype"/>
        <a:ea typeface=""/>
        <a:cs typeface=""/>
      </a:majorFont>
      <a:minorFont>
        <a:latin typeface="Palatino Linotyp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333333"/>
        </a:dk1>
        <a:lt1>
          <a:srgbClr val="E5EEDA"/>
        </a:lt1>
        <a:dk2>
          <a:srgbClr val="425032"/>
        </a:dk2>
        <a:lt2>
          <a:srgbClr val="B2C29C"/>
        </a:lt2>
        <a:accent1>
          <a:srgbClr val="8CC6CA"/>
        </a:accent1>
        <a:accent2>
          <a:srgbClr val="D5E3C3"/>
        </a:accent2>
        <a:accent3>
          <a:srgbClr val="F0F5EA"/>
        </a:accent3>
        <a:accent4>
          <a:srgbClr val="2A2A2A"/>
        </a:accent4>
        <a:accent5>
          <a:srgbClr val="C5DFE1"/>
        </a:accent5>
        <a:accent6>
          <a:srgbClr val="C1CEB0"/>
        </a:accent6>
        <a:hlink>
          <a:srgbClr val="B89040"/>
        </a:hlink>
        <a:folHlink>
          <a:srgbClr val="FFFFFF"/>
        </a:folHlink>
      </a:clrScheme>
      <a:clrMap bg1="lt1" tx1="dk1" bg2="lt2" tx2="dk2" accent1="accent1" accent2="accent2" accent3="accent3" accent4="accent4" accent5="accent5" accent6="accent6" hlink="hlink" folHlink="folHlink"/>
    </a:extraClrScheme>
    <a:extraClrScheme>
      <a:clrScheme name="Default Design 2">
        <a:dk1>
          <a:srgbClr val="333333"/>
        </a:dk1>
        <a:lt1>
          <a:srgbClr val="9AAF7D"/>
        </a:lt1>
        <a:dk2>
          <a:srgbClr val="425032"/>
        </a:dk2>
        <a:lt2>
          <a:srgbClr val="5C6254"/>
        </a:lt2>
        <a:accent1>
          <a:srgbClr val="A8C1C6"/>
        </a:accent1>
        <a:accent2>
          <a:srgbClr val="8DA56D"/>
        </a:accent2>
        <a:accent3>
          <a:srgbClr val="CAD4BF"/>
        </a:accent3>
        <a:accent4>
          <a:srgbClr val="2A2A2A"/>
        </a:accent4>
        <a:accent5>
          <a:srgbClr val="D1DDDF"/>
        </a:accent5>
        <a:accent6>
          <a:srgbClr val="7F9562"/>
        </a:accent6>
        <a:hlink>
          <a:srgbClr val="D3781D"/>
        </a:hlink>
        <a:folHlink>
          <a:srgbClr val="D4D0C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B2B2B2"/>
        </a:accent1>
        <a:accent2>
          <a:srgbClr val="DDDDDD"/>
        </a:accent2>
        <a:accent3>
          <a:srgbClr val="FFFFFF"/>
        </a:accent3>
        <a:accent4>
          <a:srgbClr val="000000"/>
        </a:accent4>
        <a:accent5>
          <a:srgbClr val="D5D5D5"/>
        </a:accent5>
        <a:accent6>
          <a:srgbClr val="C8C8C8"/>
        </a:accent6>
        <a:hlink>
          <a:srgbClr val="4D4D4D"/>
        </a:hlink>
        <a:folHlink>
          <a:srgbClr val="B2B2B2"/>
        </a:folHlink>
      </a:clrScheme>
      <a:clrMap bg1="lt1" tx1="dk1" bg2="lt2" tx2="dk2" accent1="accent1" accent2="accent2" accent3="accent3" accent4="accent4" accent5="accent5" accent6="accent6" hlink="hlink" folHlink="folHlink"/>
    </a:extraClrScheme>
    <a:extraClrScheme>
      <a:clrScheme name="Default Design 4">
        <a:dk1>
          <a:srgbClr val="694D2B"/>
        </a:dk1>
        <a:lt1>
          <a:srgbClr val="FFFFFF"/>
        </a:lt1>
        <a:dk2>
          <a:srgbClr val="99703F"/>
        </a:dk2>
        <a:lt2>
          <a:srgbClr val="FCF3D0"/>
        </a:lt2>
        <a:accent1>
          <a:srgbClr val="E9947D"/>
        </a:accent1>
        <a:accent2>
          <a:srgbClr val="8F693B"/>
        </a:accent2>
        <a:accent3>
          <a:srgbClr val="CABBAF"/>
        </a:accent3>
        <a:accent4>
          <a:srgbClr val="DADADA"/>
        </a:accent4>
        <a:accent5>
          <a:srgbClr val="F2C8BF"/>
        </a:accent5>
        <a:accent6>
          <a:srgbClr val="815E35"/>
        </a:accent6>
        <a:hlink>
          <a:srgbClr val="CDAE6F"/>
        </a:hlink>
        <a:folHlink>
          <a:srgbClr val="BF9563"/>
        </a:folHlink>
      </a:clrScheme>
      <a:clrMap bg1="dk2" tx1="lt1" bg2="dk1" tx2="lt2" accent1="accent1" accent2="accent2" accent3="accent3" accent4="accent4" accent5="accent5" accent6="accent6" hlink="hlink" folHlink="folHlink"/>
    </a:extraClrScheme>
    <a:extraClrScheme>
      <a:clrScheme name="Default Design 5">
        <a:dk1>
          <a:srgbClr val="694D2B"/>
        </a:dk1>
        <a:lt1>
          <a:srgbClr val="E5D5C1"/>
        </a:lt1>
        <a:dk2>
          <a:srgbClr val="333333"/>
        </a:dk2>
        <a:lt2>
          <a:srgbClr val="BD9361"/>
        </a:lt2>
        <a:accent1>
          <a:srgbClr val="E9947D"/>
        </a:accent1>
        <a:accent2>
          <a:srgbClr val="DDC6AB"/>
        </a:accent2>
        <a:accent3>
          <a:srgbClr val="F0E7DD"/>
        </a:accent3>
        <a:accent4>
          <a:srgbClr val="594023"/>
        </a:accent4>
        <a:accent5>
          <a:srgbClr val="F2C8BF"/>
        </a:accent5>
        <a:accent6>
          <a:srgbClr val="C8B39B"/>
        </a:accent6>
        <a:hlink>
          <a:srgbClr val="A19E37"/>
        </a:hlink>
        <a:folHlink>
          <a:srgbClr val="FFFFFF"/>
        </a:folHlink>
      </a:clrScheme>
      <a:clrMap bg1="lt1" tx1="dk1" bg2="lt2" tx2="dk2" accent1="accent1" accent2="accent2" accent3="accent3" accent4="accent4" accent5="accent5" accent6="accent6" hlink="hlink" folHlink="folHlink"/>
    </a:extraClrScheme>
    <a:extraClrScheme>
      <a:clrScheme name="Default Design 6">
        <a:dk1>
          <a:srgbClr val="694D2B"/>
        </a:dk1>
        <a:lt1>
          <a:srgbClr val="FFFFFF"/>
        </a:lt1>
        <a:dk2>
          <a:srgbClr val="333333"/>
        </a:dk2>
        <a:lt2>
          <a:srgbClr val="BD9361"/>
        </a:lt2>
        <a:accent1>
          <a:srgbClr val="F4CABE"/>
        </a:accent1>
        <a:accent2>
          <a:srgbClr val="F5EEE7"/>
        </a:accent2>
        <a:accent3>
          <a:srgbClr val="FFFFFF"/>
        </a:accent3>
        <a:accent4>
          <a:srgbClr val="594023"/>
        </a:accent4>
        <a:accent5>
          <a:srgbClr val="F8E1DB"/>
        </a:accent5>
        <a:accent6>
          <a:srgbClr val="DED8D1"/>
        </a:accent6>
        <a:hlink>
          <a:srgbClr val="A19E37"/>
        </a:hlink>
        <a:folHlink>
          <a:srgbClr val="DCC4A8"/>
        </a:folHlink>
      </a:clrScheme>
      <a:clrMap bg1="lt1" tx1="dk1" bg2="lt2" tx2="dk2" accent1="accent1" accent2="accent2" accent3="accent3" accent4="accent4" accent5="accent5" accent6="accent6" hlink="hlink" folHlink="folHlink"/>
    </a:extraClrScheme>
    <a:extraClrScheme>
      <a:clrScheme name="Default Design 7">
        <a:dk1>
          <a:srgbClr val="694D2B"/>
        </a:dk1>
        <a:lt1>
          <a:srgbClr val="FFFFFF"/>
        </a:lt1>
        <a:dk2>
          <a:srgbClr val="5F5F5F"/>
        </a:dk2>
        <a:lt2>
          <a:srgbClr val="FCF3D0"/>
        </a:lt2>
        <a:accent1>
          <a:srgbClr val="AAAA9A"/>
        </a:accent1>
        <a:accent2>
          <a:srgbClr val="424E49"/>
        </a:accent2>
        <a:accent3>
          <a:srgbClr val="B6B6B6"/>
        </a:accent3>
        <a:accent4>
          <a:srgbClr val="DADADA"/>
        </a:accent4>
        <a:accent5>
          <a:srgbClr val="D2D2CA"/>
        </a:accent5>
        <a:accent6>
          <a:srgbClr val="3B4641"/>
        </a:accent6>
        <a:hlink>
          <a:srgbClr val="D9B945"/>
        </a:hlink>
        <a:folHlink>
          <a:srgbClr val="939285"/>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Bamboo 2 design template</Template>
  <TotalTime>334</TotalTime>
  <Words>1068</Words>
  <Application>Microsoft Office PowerPoint</Application>
  <PresentationFormat>On-screen Show (4:3)</PresentationFormat>
  <Paragraphs>55</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Bamboo 2 design template</vt:lpstr>
      <vt:lpstr>Integrate sustainability in ICT planning and design projects</vt:lpstr>
      <vt:lpstr>The Basics of preparing to integrate sustainability into ICT planning and design projects</vt:lpstr>
      <vt:lpstr>ICT sustainability from a business standpoint</vt:lpstr>
      <vt:lpstr>ICT sustainability from a business standpoint</vt:lpstr>
      <vt:lpstr>Energy efficiency as a stepping stone to sustainability</vt:lpstr>
      <vt:lpstr> Individual Project Strategy </vt:lpstr>
      <vt:lpstr>Network operation and security</vt:lpstr>
      <vt:lpstr>Network operation and security</vt:lpstr>
      <vt:lpstr>Sketch of the recommended project system</vt:lpstr>
      <vt:lpstr>Sketch of the recommended project system</vt:lpstr>
      <vt:lpstr> Test results </vt:lpstr>
      <vt:lpstr>Energy usage within the ICT project - graph</vt:lpstr>
      <vt:lpstr>Energy usage within the ICT project - graph</vt:lpstr>
      <vt:lpstr>Recommendations and Conclusion</vt:lpstr>
    </vt:vector>
  </TitlesOfParts>
  <Company>DET NSW</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Integrate sustainability in ICT planning and design projects</dc:title>
  <dc:creator>Compaq</dc:creator>
  <cp:lastModifiedBy>Compaq</cp:lastModifiedBy>
  <cp:revision>33</cp:revision>
  <dcterms:created xsi:type="dcterms:W3CDTF">2012-10-05T07:07:15Z</dcterms:created>
  <dcterms:modified xsi:type="dcterms:W3CDTF">2012-10-06T07:16:39Z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TC100690411033</vt:lpwstr>
  </property>
</Properties>
</file>